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modernComment_102_0.xml" ContentType="application/vnd.ms-powerpoint.comments+xml"/>
  <Override PartName="/ppt/comments/modernComment_10B_0.xml" ContentType="application/vnd.ms-powerpoint.comments+xml"/>
  <Override PartName="/ppt/comments/modernComment_10C_0.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Agrandir Wide" panose="020B0604020202020204" charset="0"/>
      <p:regular r:id="rId17"/>
    </p:embeddedFont>
    <p:embeddedFont>
      <p:font typeface="Agrandir Wide Bold" panose="020B0604020202020204" charset="0"/>
      <p:regular r:id="rId18"/>
    </p:embeddedFont>
    <p:embeddedFont>
      <p:font typeface="Calibri" panose="020F0502020204030204" pitchFamily="34" charset="0"/>
      <p:regular r:id="rId19"/>
      <p:bold r:id="rId20"/>
      <p:italic r:id="rId21"/>
      <p:boldItalic r:id="rId22"/>
    </p:embeddedFont>
    <p:embeddedFont>
      <p:font typeface="Telegraf" panose="020B0604020202020204" charset="0"/>
      <p:regular r:id="rId23"/>
    </p:embeddedFont>
    <p:embeddedFont>
      <p:font typeface="Telegraf Bold" panose="020B0604020202020204" charset="0"/>
      <p:regular r:id="rId24"/>
    </p:embeddedFont>
    <p:embeddedFont>
      <p:font typeface="Titillium Web Bold" panose="020B0604020202020204" charset="0"/>
      <p:regular r:id="rId25"/>
    </p:embeddedFont>
    <p:embeddedFont>
      <p:font typeface="Titillium Web Regular" panose="020B0604020202020204" charset="0"/>
      <p:regular r:id="rId26"/>
    </p:embeddedFont>
    <p:embeddedFont>
      <p:font typeface="Titillium Web Regular Bold"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4F9B13F-3E90-17D2-0B61-6F3BB555ED3D}" name="Rizaldy Hakim" initials="RH" userId="047c782697f94f0c" providerId="Windows Live"/>
  <p188:author id="{1A25F44B-C3EB-49AC-0465-12999B324545}" name="Yogi Dwianggada" initials="YD" userId="ae45154c27ee220c"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4" d="100"/>
          <a:sy n="44" d="100"/>
        </p:scale>
        <p:origin x="6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theme" Target="theme/theme1.xml"/></Relationships>
</file>

<file path=ppt/comments/modernComment_102_0.xml><?xml version="1.0" encoding="utf-8"?>
<p188:cmLst xmlns:a="http://schemas.openxmlformats.org/drawingml/2006/main" xmlns:r="http://schemas.openxmlformats.org/officeDocument/2006/relationships" xmlns:p188="http://schemas.microsoft.com/office/powerpoint/2018/8/main">
  <p188:cm id="{A3296780-BEB3-4690-A648-794D0AF8400D}" authorId="{34F9B13F-3E90-17D2-0B61-6F3BB555ED3D}" created="2023-05-23T23:40:12.365">
    <ac:deMkLst xmlns:ac="http://schemas.microsoft.com/office/drawing/2013/main/command">
      <pc:docMk xmlns:pc="http://schemas.microsoft.com/office/powerpoint/2013/main/command"/>
      <pc:sldMk xmlns:pc="http://schemas.microsoft.com/office/powerpoint/2013/main/command" cId="0" sldId="258"/>
      <ac:picMk id="33" creationId="{00000000-0000-0000-0000-000000000000}"/>
    </ac:deMkLst>
    <p188:replyLst>
      <p188:reply id="{53E87764-F06F-43C9-966C-0BB24D67B9A9}" authorId="{1A25F44B-C3EB-49AC-0465-12999B324545}" created="2023-05-24T13:07:59.076">
        <p188:txBody>
          <a:bodyPr/>
          <a:lstStyle/>
          <a:p>
            <a:r>
              <a:rPr lang="en-US"/>
              <a:t>Double brush : memungkinkan alat untuk bekerja maju mundur tanpa perlu memutar arah
Wet Cleaning System : Membersihkan debu atau kotran yang menempel menggunakan bantuan air atau sejenisnya
Separated Water Tank: memiliki tangka air terpisah untuk dapat menampung air secara maksimal
500mm bruss dimension: efektif untuk panel surya berukuran 50X100 cm dimana hanya perlu membutuhkan sekali jalan</a:t>
            </a:r>
          </a:p>
        </p188:txBody>
      </p188:reply>
    </p188:replyLst>
    <p188:txBody>
      <a:bodyPr/>
      <a:lstStyle/>
      <a:p>
        <a:r>
          <a:rPr lang="en-ID"/>
          <a:t>Dijelaskan mengapa dimensi atau bentuknya seperti ini</a:t>
        </a:r>
      </a:p>
    </p188:txBody>
  </p188:cm>
</p188:cmLst>
</file>

<file path=ppt/comments/modernComment_10B_0.xml><?xml version="1.0" encoding="utf-8"?>
<p188:cmLst xmlns:a="http://schemas.openxmlformats.org/drawingml/2006/main" xmlns:r="http://schemas.openxmlformats.org/officeDocument/2006/relationships" xmlns:p188="http://schemas.microsoft.com/office/powerpoint/2018/8/main">
  <p188:cm id="{19CEE190-F334-42DE-9123-58DECB04E789}" authorId="{34F9B13F-3E90-17D2-0B61-6F3BB555ED3D}" created="2023-05-23T23:36:03.868">
    <ac:deMkLst xmlns:ac="http://schemas.microsoft.com/office/drawing/2013/main/command">
      <pc:docMk xmlns:pc="http://schemas.microsoft.com/office/powerpoint/2013/main/command"/>
      <pc:sldMk xmlns:pc="http://schemas.microsoft.com/office/powerpoint/2013/main/command" cId="0" sldId="267"/>
      <ac:picMk id="12" creationId="{00000000-0000-0000-0000-000000000000}"/>
    </ac:deMkLst>
    <p188:replyLst>
      <p188:reply id="{14E44C8D-37BF-4018-BA3B-7BC48007BBF2}" authorId="{1A25F44B-C3EB-49AC-0465-12999B324545}" created="2023-05-24T13:07:40.225">
        <p188:txBody>
          <a:bodyPr/>
          <a:lstStyle/>
          <a:p>
            <a:r>
              <a:rPr lang="en-US"/>
              <a:t>- Main Motor diletakan pada side plate dimana gaya yang diberikan 10N dengan arah –y
- Main compartement diletakan pada poros dimana luasanya sebesar clamping pada main compartement
- Gaya yang diberikan oleh bruss keduanya searah sumbu X dengan perhitungan sudut inclinasi panel surya yaitu    30 Derajat
- Fixed geometri berada pada driver, driven dan roler bagian bawah sebagai titik tumpu</a:t>
            </a:r>
          </a:p>
        </p188:txBody>
      </p188:reply>
    </p188:replyLst>
    <p188:txBody>
      <a:bodyPr/>
      <a:lstStyle/>
      <a:p>
        <a:r>
          <a:rPr lang="en-ID"/>
          <a:t>Dijelaskan masing-masing komponen mengapa bebanya tsb</a:t>
        </a:r>
      </a:p>
    </p188:txBody>
  </p188:cm>
</p188:cmLst>
</file>

<file path=ppt/comments/modernComment_10C_0.xml><?xml version="1.0" encoding="utf-8"?>
<p188:cmLst xmlns:a="http://schemas.openxmlformats.org/drawingml/2006/main" xmlns:r="http://schemas.openxmlformats.org/officeDocument/2006/relationships" xmlns:p188="http://schemas.microsoft.com/office/powerpoint/2018/8/main">
  <p188:cm id="{1C910348-0965-45A1-B1C2-4440E0B78FF9}" authorId="{34F9B13F-3E90-17D2-0B61-6F3BB555ED3D}" created="2023-05-23T23:36:27.189">
    <ac:deMkLst xmlns:ac="http://schemas.microsoft.com/office/drawing/2013/main/command">
      <pc:docMk xmlns:pc="http://schemas.microsoft.com/office/powerpoint/2013/main/command"/>
      <pc:sldMk xmlns:pc="http://schemas.microsoft.com/office/powerpoint/2013/main/command" cId="0" sldId="268"/>
      <ac:picMk id="15" creationId="{00000000-0000-0000-0000-000000000000}"/>
    </ac:deMkLst>
    <p188:replyLst>
      <p188:reply id="{C33B4B7A-D46E-4244-83D9-A388D87EF611}" authorId="{1A25F44B-C3EB-49AC-0465-12999B324545}" created="2023-05-24T13:11:13.219">
        <p188:txBody>
          <a:bodyPr/>
          <a:lstStyle/>
          <a:p>
            <a:r>
              <a:rPr lang="en-US"/>
              <a:t>Tegangan Maksimum yang terjadi pada bagian yang di tunjuk probe “Max” dengan nilai 6.29 MPa</a:t>
            </a:r>
          </a:p>
        </p188:txBody>
      </p188:reply>
    </p188:replyLst>
    <p188:txBody>
      <a:bodyPr/>
      <a:lstStyle/>
      <a:p>
        <a:r>
          <a:rPr lang="en-ID"/>
          <a:t>Dijelaskan hasil analisa dari tegangan tsb</a:t>
        </a:r>
      </a:p>
    </p188:txBody>
  </p188:cm>
</p188: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svg"/><Relationship Id="rId7" Type="http://schemas.openxmlformats.org/officeDocument/2006/relationships/image" Target="../media/image39.jpe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jpeg"/><Relationship Id="rId11" Type="http://schemas.openxmlformats.org/officeDocument/2006/relationships/image" Target="../media/image43.png"/><Relationship Id="rId5" Type="http://schemas.openxmlformats.org/officeDocument/2006/relationships/image" Target="../media/image37.svg"/><Relationship Id="rId10" Type="http://schemas.openxmlformats.org/officeDocument/2006/relationships/image" Target="../media/image42.jpeg"/><Relationship Id="rId4" Type="http://schemas.openxmlformats.org/officeDocument/2006/relationships/image" Target="../media/image36.png"/><Relationship Id="rId9" Type="http://schemas.openxmlformats.org/officeDocument/2006/relationships/image" Target="../media/image41.jpeg"/></Relationships>
</file>

<file path=ppt/slides/_rels/slide11.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53.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13.svg"/><Relationship Id="rId2" Type="http://schemas.openxmlformats.org/officeDocument/2006/relationships/image" Target="../media/image44.jpeg"/><Relationship Id="rId1" Type="http://schemas.openxmlformats.org/officeDocument/2006/relationships/slideLayout" Target="../slideLayouts/slideLayout7.xml"/><Relationship Id="rId6" Type="http://schemas.openxmlformats.org/officeDocument/2006/relationships/image" Target="../media/image48.svg"/><Relationship Id="rId11" Type="http://schemas.openxmlformats.org/officeDocument/2006/relationships/image" Target="../media/image12.png"/><Relationship Id="rId5" Type="http://schemas.openxmlformats.org/officeDocument/2006/relationships/image" Target="../media/image47.png"/><Relationship Id="rId15" Type="http://schemas.openxmlformats.org/officeDocument/2006/relationships/image" Target="../media/image4.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 Id="rId14" Type="http://schemas.openxmlformats.org/officeDocument/2006/relationships/image" Target="../media/image54.svg"/></Relationships>
</file>

<file path=ppt/slides/_rels/slide1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7.jpeg"/><Relationship Id="rId7" Type="http://schemas.openxmlformats.org/officeDocument/2006/relationships/image" Target="../media/image21.svg"/><Relationship Id="rId2" Type="http://schemas.microsoft.com/office/2018/10/relationships/comments" Target="../comments/modernComment_10B_0.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3.svg"/><Relationship Id="rId10" Type="http://schemas.openxmlformats.org/officeDocument/2006/relationships/image" Target="../media/image57.jpeg"/><Relationship Id="rId4" Type="http://schemas.openxmlformats.org/officeDocument/2006/relationships/image" Target="../media/image12.png"/><Relationship Id="rId9" Type="http://schemas.openxmlformats.org/officeDocument/2006/relationships/image" Target="../media/image56.svg"/></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54.svg"/><Relationship Id="rId3" Type="http://schemas.openxmlformats.org/officeDocument/2006/relationships/image" Target="../media/image12.png"/><Relationship Id="rId7" Type="http://schemas.openxmlformats.org/officeDocument/2006/relationships/image" Target="../media/image58.jpeg"/><Relationship Id="rId12" Type="http://schemas.openxmlformats.org/officeDocument/2006/relationships/image" Target="../media/image53.png"/><Relationship Id="rId2" Type="http://schemas.microsoft.com/office/2018/10/relationships/comments" Target="../comments/modernComment_10C_0.xml"/><Relationship Id="rId1" Type="http://schemas.openxmlformats.org/officeDocument/2006/relationships/slideLayout" Target="../slideLayouts/slideLayout7.xml"/><Relationship Id="rId6" Type="http://schemas.openxmlformats.org/officeDocument/2006/relationships/image" Target="../media/image46.svg"/><Relationship Id="rId11" Type="http://schemas.openxmlformats.org/officeDocument/2006/relationships/image" Target="../media/image56.svg"/><Relationship Id="rId5" Type="http://schemas.openxmlformats.org/officeDocument/2006/relationships/image" Target="../media/image45.png"/><Relationship Id="rId10" Type="http://schemas.openxmlformats.org/officeDocument/2006/relationships/image" Target="../media/image55.png"/><Relationship Id="rId4" Type="http://schemas.openxmlformats.org/officeDocument/2006/relationships/image" Target="../media/image13.svg"/><Relationship Id="rId9" Type="http://schemas.openxmlformats.org/officeDocument/2006/relationships/image" Target="../media/image11.svg"/><Relationship Id="rId14" Type="http://schemas.openxmlformats.org/officeDocument/2006/relationships/image" Target="../media/image59.jpeg"/></Relationships>
</file>

<file path=ppt/slides/_rels/slide14.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45.png"/><Relationship Id="rId7"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46.sv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102_0.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12"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6.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2.png"/><Relationship Id="rId7" Type="http://schemas.openxmlformats.org/officeDocument/2006/relationships/image" Target="../media/image20.pn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3.sv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png"/><Relationship Id="rId7" Type="http://schemas.openxmlformats.org/officeDocument/2006/relationships/image" Target="../media/image26.jpeg"/><Relationship Id="rId12" Type="http://schemas.openxmlformats.org/officeDocument/2006/relationships/image" Target="../media/image31.png"/><Relationship Id="rId2" Type="http://schemas.openxmlformats.org/officeDocument/2006/relationships/image" Target="../media/image23.jpe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30.svg"/><Relationship Id="rId5" Type="http://schemas.openxmlformats.org/officeDocument/2006/relationships/image" Target="../media/image12.png"/><Relationship Id="rId10" Type="http://schemas.openxmlformats.org/officeDocument/2006/relationships/image" Target="../media/image29.png"/><Relationship Id="rId4" Type="http://schemas.openxmlformats.org/officeDocument/2006/relationships/image" Target="../media/image25.svg"/><Relationship Id="rId9" Type="http://schemas.openxmlformats.org/officeDocument/2006/relationships/image" Target="../media/image28.sv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4.png"/><Relationship Id="rId7" Type="http://schemas.openxmlformats.org/officeDocument/2006/relationships/image" Target="../media/image26.jpeg"/><Relationship Id="rId12" Type="http://schemas.openxmlformats.org/officeDocument/2006/relationships/image" Target="../media/image31.png"/><Relationship Id="rId2" Type="http://schemas.openxmlformats.org/officeDocument/2006/relationships/image" Target="../media/image23.jpe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30.svg"/><Relationship Id="rId5" Type="http://schemas.openxmlformats.org/officeDocument/2006/relationships/image" Target="../media/image12.png"/><Relationship Id="rId10" Type="http://schemas.openxmlformats.org/officeDocument/2006/relationships/image" Target="../media/image29.png"/><Relationship Id="rId4" Type="http://schemas.openxmlformats.org/officeDocument/2006/relationships/image" Target="../media/image25.svg"/><Relationship Id="rId9" Type="http://schemas.openxmlformats.org/officeDocument/2006/relationships/image" Target="../media/image28.sv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3.png"/><Relationship Id="rId3" Type="http://schemas.openxmlformats.org/officeDocument/2006/relationships/image" Target="../media/image24.png"/><Relationship Id="rId7" Type="http://schemas.openxmlformats.org/officeDocument/2006/relationships/image" Target="../media/image26.jpeg"/><Relationship Id="rId12" Type="http://schemas.openxmlformats.org/officeDocument/2006/relationships/image" Target="../media/image31.png"/><Relationship Id="rId2" Type="http://schemas.openxmlformats.org/officeDocument/2006/relationships/image" Target="../media/image23.jpe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30.svg"/><Relationship Id="rId5" Type="http://schemas.openxmlformats.org/officeDocument/2006/relationships/image" Target="../media/image12.png"/><Relationship Id="rId10" Type="http://schemas.openxmlformats.org/officeDocument/2006/relationships/image" Target="../media/image29.png"/><Relationship Id="rId4" Type="http://schemas.openxmlformats.org/officeDocument/2006/relationships/image" Target="../media/image25.svg"/><Relationship Id="rId9" Type="http://schemas.openxmlformats.org/officeDocument/2006/relationships/image" Target="../media/image2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9127" t="22635" r="-19127" b="22635"/>
          <a:stretch>
            <a:fillRect/>
          </a:stretch>
        </p:blipFill>
        <p:spPr>
          <a:xfrm>
            <a:off x="0" y="0"/>
            <a:ext cx="18288000" cy="10287000"/>
          </a:xfrm>
          <a:prstGeom prst="rect">
            <a:avLst/>
          </a:prstGeom>
        </p:spPr>
      </p:pic>
      <p:grpSp>
        <p:nvGrpSpPr>
          <p:cNvPr id="3" name="Group 3"/>
          <p:cNvGrpSpPr/>
          <p:nvPr/>
        </p:nvGrpSpPr>
        <p:grpSpPr>
          <a:xfrm>
            <a:off x="-88426" y="-837703"/>
            <a:ext cx="18586525" cy="12252852"/>
            <a:chOff x="0" y="0"/>
            <a:chExt cx="24782033" cy="16337136"/>
          </a:xfrm>
        </p:grpSpPr>
        <p:grpSp>
          <p:nvGrpSpPr>
            <p:cNvPr id="4" name="Group 4"/>
            <p:cNvGrpSpPr/>
            <p:nvPr/>
          </p:nvGrpSpPr>
          <p:grpSpPr>
            <a:xfrm rot="-5400000">
              <a:off x="4758185" y="-4758185"/>
              <a:ext cx="15265663" cy="24782033"/>
              <a:chOff x="0" y="0"/>
              <a:chExt cx="3290570" cy="3204210"/>
            </a:xfrm>
          </p:grpSpPr>
          <p:sp>
            <p:nvSpPr>
              <p:cNvPr id="5" name="Freeform 5"/>
              <p:cNvSpPr/>
              <p:nvPr/>
            </p:nvSpPr>
            <p:spPr>
              <a:xfrm>
                <a:off x="0" y="0"/>
                <a:ext cx="6750569" cy="9906344"/>
              </a:xfrm>
              <a:custGeom>
                <a:avLst/>
                <a:gdLst/>
                <a:ahLst/>
                <a:cxnLst/>
                <a:rect l="l" t="t" r="r" b="b"/>
                <a:pathLst>
                  <a:path w="6750569" h="9906344">
                    <a:moveTo>
                      <a:pt x="6750569" y="34774"/>
                    </a:moveTo>
                    <a:lnTo>
                      <a:pt x="0" y="34774"/>
                    </a:lnTo>
                    <a:lnTo>
                      <a:pt x="0" y="0"/>
                    </a:lnTo>
                    <a:lnTo>
                      <a:pt x="6750569" y="0"/>
                    </a:lnTo>
                    <a:lnTo>
                      <a:pt x="6750569" y="34774"/>
                    </a:lnTo>
                    <a:close/>
                    <a:moveTo>
                      <a:pt x="6750569" y="1095392"/>
                    </a:moveTo>
                    <a:lnTo>
                      <a:pt x="0" y="1095392"/>
                    </a:lnTo>
                    <a:lnTo>
                      <a:pt x="0" y="1130166"/>
                    </a:lnTo>
                    <a:lnTo>
                      <a:pt x="6750569" y="1130166"/>
                    </a:lnTo>
                    <a:lnTo>
                      <a:pt x="6750569" y="1095392"/>
                    </a:lnTo>
                    <a:close/>
                    <a:moveTo>
                      <a:pt x="6750569" y="2195131"/>
                    </a:moveTo>
                    <a:lnTo>
                      <a:pt x="0" y="2195131"/>
                    </a:lnTo>
                    <a:lnTo>
                      <a:pt x="0" y="2229905"/>
                    </a:lnTo>
                    <a:lnTo>
                      <a:pt x="6750569" y="2229905"/>
                    </a:lnTo>
                    <a:lnTo>
                      <a:pt x="6750569" y="2195131"/>
                    </a:lnTo>
                    <a:close/>
                    <a:moveTo>
                      <a:pt x="6750569" y="3290523"/>
                    </a:moveTo>
                    <a:lnTo>
                      <a:pt x="0" y="3290523"/>
                    </a:lnTo>
                    <a:lnTo>
                      <a:pt x="0" y="3325297"/>
                    </a:lnTo>
                    <a:lnTo>
                      <a:pt x="6750569" y="3325297"/>
                    </a:lnTo>
                    <a:lnTo>
                      <a:pt x="6750569" y="3290523"/>
                    </a:lnTo>
                    <a:close/>
                    <a:moveTo>
                      <a:pt x="6750569" y="4385915"/>
                    </a:moveTo>
                    <a:lnTo>
                      <a:pt x="0" y="4385915"/>
                    </a:lnTo>
                    <a:lnTo>
                      <a:pt x="0" y="4420689"/>
                    </a:lnTo>
                    <a:lnTo>
                      <a:pt x="6750569" y="4420689"/>
                    </a:lnTo>
                    <a:lnTo>
                      <a:pt x="6750569" y="4385915"/>
                    </a:lnTo>
                    <a:close/>
                    <a:moveTo>
                      <a:pt x="6750569" y="5481307"/>
                    </a:moveTo>
                    <a:lnTo>
                      <a:pt x="0" y="5481307"/>
                    </a:lnTo>
                    <a:lnTo>
                      <a:pt x="0" y="5516082"/>
                    </a:lnTo>
                    <a:lnTo>
                      <a:pt x="6750569" y="5516082"/>
                    </a:lnTo>
                    <a:lnTo>
                      <a:pt x="6750569" y="5481307"/>
                    </a:lnTo>
                    <a:close/>
                    <a:moveTo>
                      <a:pt x="6750569" y="6581046"/>
                    </a:moveTo>
                    <a:lnTo>
                      <a:pt x="0" y="6581046"/>
                    </a:lnTo>
                    <a:lnTo>
                      <a:pt x="0" y="6615820"/>
                    </a:lnTo>
                    <a:lnTo>
                      <a:pt x="6750569" y="6615820"/>
                    </a:lnTo>
                    <a:lnTo>
                      <a:pt x="6750569" y="6581046"/>
                    </a:lnTo>
                    <a:close/>
                    <a:moveTo>
                      <a:pt x="6750569" y="7676438"/>
                    </a:moveTo>
                    <a:lnTo>
                      <a:pt x="0" y="7676438"/>
                    </a:lnTo>
                    <a:lnTo>
                      <a:pt x="0" y="7711213"/>
                    </a:lnTo>
                    <a:lnTo>
                      <a:pt x="6750569" y="7711213"/>
                    </a:lnTo>
                    <a:lnTo>
                      <a:pt x="6750569" y="7676438"/>
                    </a:lnTo>
                    <a:close/>
                    <a:moveTo>
                      <a:pt x="6750569" y="8771830"/>
                    </a:moveTo>
                    <a:lnTo>
                      <a:pt x="0" y="8771830"/>
                    </a:lnTo>
                    <a:lnTo>
                      <a:pt x="0" y="8806605"/>
                    </a:lnTo>
                    <a:lnTo>
                      <a:pt x="6750569" y="8806605"/>
                    </a:lnTo>
                    <a:lnTo>
                      <a:pt x="6750569" y="8771830"/>
                    </a:lnTo>
                    <a:close/>
                    <a:moveTo>
                      <a:pt x="6750569" y="9871570"/>
                    </a:moveTo>
                    <a:lnTo>
                      <a:pt x="0" y="9871570"/>
                    </a:lnTo>
                    <a:lnTo>
                      <a:pt x="0" y="9906344"/>
                    </a:lnTo>
                    <a:lnTo>
                      <a:pt x="6750569" y="9906344"/>
                    </a:lnTo>
                    <a:lnTo>
                      <a:pt x="6750569" y="9871570"/>
                    </a:lnTo>
                    <a:close/>
                  </a:path>
                </a:pathLst>
              </a:custGeom>
              <a:solidFill>
                <a:srgbClr val="000000">
                  <a:alpha val="14902"/>
                </a:srgbClr>
              </a:solidFill>
            </p:spPr>
          </p:sp>
        </p:grpSp>
        <p:grpSp>
          <p:nvGrpSpPr>
            <p:cNvPr id="6" name="Group 6"/>
            <p:cNvGrpSpPr/>
            <p:nvPr/>
          </p:nvGrpSpPr>
          <p:grpSpPr>
            <a:xfrm rot="-10800000">
              <a:off x="88900" y="1729900"/>
              <a:ext cx="24693133" cy="14607236"/>
              <a:chOff x="0" y="0"/>
              <a:chExt cx="3290570" cy="3204210"/>
            </a:xfrm>
          </p:grpSpPr>
          <p:sp>
            <p:nvSpPr>
              <p:cNvPr id="7" name="Freeform 7"/>
              <p:cNvSpPr/>
              <p:nvPr/>
            </p:nvSpPr>
            <p:spPr>
              <a:xfrm>
                <a:off x="0" y="0"/>
                <a:ext cx="10919454" cy="5837825"/>
              </a:xfrm>
              <a:custGeom>
                <a:avLst/>
                <a:gdLst/>
                <a:ahLst/>
                <a:cxnLst/>
                <a:rect l="l" t="t" r="r" b="b"/>
                <a:pathLst>
                  <a:path w="10919454" h="5837825">
                    <a:moveTo>
                      <a:pt x="10919454" y="20493"/>
                    </a:moveTo>
                    <a:lnTo>
                      <a:pt x="0" y="20493"/>
                    </a:lnTo>
                    <a:lnTo>
                      <a:pt x="0" y="0"/>
                    </a:lnTo>
                    <a:lnTo>
                      <a:pt x="10919454" y="0"/>
                    </a:lnTo>
                    <a:lnTo>
                      <a:pt x="10919454" y="20493"/>
                    </a:lnTo>
                    <a:close/>
                    <a:moveTo>
                      <a:pt x="10919454" y="645516"/>
                    </a:moveTo>
                    <a:lnTo>
                      <a:pt x="0" y="645516"/>
                    </a:lnTo>
                    <a:lnTo>
                      <a:pt x="0" y="666009"/>
                    </a:lnTo>
                    <a:lnTo>
                      <a:pt x="10919454" y="666009"/>
                    </a:lnTo>
                    <a:lnTo>
                      <a:pt x="10919454" y="645516"/>
                    </a:lnTo>
                    <a:close/>
                    <a:moveTo>
                      <a:pt x="10919454" y="1293594"/>
                    </a:moveTo>
                    <a:lnTo>
                      <a:pt x="0" y="1293594"/>
                    </a:lnTo>
                    <a:lnTo>
                      <a:pt x="0" y="1314087"/>
                    </a:lnTo>
                    <a:lnTo>
                      <a:pt x="10919454" y="1314087"/>
                    </a:lnTo>
                    <a:lnTo>
                      <a:pt x="10919454" y="1293594"/>
                    </a:lnTo>
                    <a:close/>
                    <a:moveTo>
                      <a:pt x="10919454" y="1939111"/>
                    </a:moveTo>
                    <a:lnTo>
                      <a:pt x="0" y="1939111"/>
                    </a:lnTo>
                    <a:lnTo>
                      <a:pt x="0" y="1959603"/>
                    </a:lnTo>
                    <a:lnTo>
                      <a:pt x="10919454" y="1959603"/>
                    </a:lnTo>
                    <a:lnTo>
                      <a:pt x="10919454" y="1939111"/>
                    </a:lnTo>
                    <a:close/>
                    <a:moveTo>
                      <a:pt x="10919454" y="2584627"/>
                    </a:moveTo>
                    <a:lnTo>
                      <a:pt x="0" y="2584627"/>
                    </a:lnTo>
                    <a:lnTo>
                      <a:pt x="0" y="2605120"/>
                    </a:lnTo>
                    <a:lnTo>
                      <a:pt x="10919454" y="2605120"/>
                    </a:lnTo>
                    <a:lnTo>
                      <a:pt x="10919454" y="2584627"/>
                    </a:lnTo>
                    <a:close/>
                    <a:moveTo>
                      <a:pt x="10919454" y="3230144"/>
                    </a:moveTo>
                    <a:lnTo>
                      <a:pt x="0" y="3230144"/>
                    </a:lnTo>
                    <a:lnTo>
                      <a:pt x="0" y="3250636"/>
                    </a:lnTo>
                    <a:lnTo>
                      <a:pt x="10919454" y="3250636"/>
                    </a:lnTo>
                    <a:lnTo>
                      <a:pt x="10919454" y="3230144"/>
                    </a:lnTo>
                    <a:close/>
                    <a:moveTo>
                      <a:pt x="10919454" y="3878221"/>
                    </a:moveTo>
                    <a:lnTo>
                      <a:pt x="0" y="3878221"/>
                    </a:lnTo>
                    <a:lnTo>
                      <a:pt x="0" y="3898714"/>
                    </a:lnTo>
                    <a:lnTo>
                      <a:pt x="10919454" y="3898714"/>
                    </a:lnTo>
                    <a:lnTo>
                      <a:pt x="10919454" y="3878221"/>
                    </a:lnTo>
                    <a:close/>
                    <a:moveTo>
                      <a:pt x="10919454" y="4523738"/>
                    </a:moveTo>
                    <a:lnTo>
                      <a:pt x="0" y="4523738"/>
                    </a:lnTo>
                    <a:lnTo>
                      <a:pt x="0" y="4544231"/>
                    </a:lnTo>
                    <a:lnTo>
                      <a:pt x="10919454" y="4544231"/>
                    </a:lnTo>
                    <a:lnTo>
                      <a:pt x="10919454" y="4523738"/>
                    </a:lnTo>
                    <a:close/>
                    <a:moveTo>
                      <a:pt x="10919454" y="5169255"/>
                    </a:moveTo>
                    <a:lnTo>
                      <a:pt x="0" y="5169255"/>
                    </a:lnTo>
                    <a:lnTo>
                      <a:pt x="0" y="5189747"/>
                    </a:lnTo>
                    <a:lnTo>
                      <a:pt x="10919454" y="5189747"/>
                    </a:lnTo>
                    <a:lnTo>
                      <a:pt x="10919454" y="5169255"/>
                    </a:lnTo>
                    <a:close/>
                    <a:moveTo>
                      <a:pt x="10919454" y="5817333"/>
                    </a:moveTo>
                    <a:lnTo>
                      <a:pt x="0" y="5817333"/>
                    </a:lnTo>
                    <a:lnTo>
                      <a:pt x="0" y="5837825"/>
                    </a:lnTo>
                    <a:lnTo>
                      <a:pt x="10919454" y="5837825"/>
                    </a:lnTo>
                    <a:lnTo>
                      <a:pt x="10919454" y="5817333"/>
                    </a:lnTo>
                    <a:close/>
                  </a:path>
                </a:pathLst>
              </a:custGeom>
              <a:solidFill>
                <a:srgbClr val="000000">
                  <a:alpha val="14902"/>
                </a:srgbClr>
              </a:solidFill>
            </p:spPr>
          </p:sp>
        </p:grpSp>
      </p:grpSp>
      <p:sp>
        <p:nvSpPr>
          <p:cNvPr id="8" name="TextBox 8"/>
          <p:cNvSpPr txBox="1"/>
          <p:nvPr/>
        </p:nvSpPr>
        <p:spPr>
          <a:xfrm>
            <a:off x="13326257" y="1152525"/>
            <a:ext cx="3933043" cy="428625"/>
          </a:xfrm>
          <a:prstGeom prst="rect">
            <a:avLst/>
          </a:prstGeom>
        </p:spPr>
        <p:txBody>
          <a:bodyPr lIns="0" tIns="0" rIns="0" bIns="0" rtlCol="0" anchor="t">
            <a:spAutoFit/>
          </a:bodyPr>
          <a:lstStyle/>
          <a:p>
            <a:pPr marL="0" lvl="0" indent="0" algn="r">
              <a:lnSpc>
                <a:spcPts val="3120"/>
              </a:lnSpc>
            </a:pPr>
            <a:r>
              <a:rPr lang="en-US" sz="2600">
                <a:solidFill>
                  <a:srgbClr val="000000"/>
                </a:solidFill>
                <a:latin typeface="Telegraf"/>
              </a:rPr>
              <a:t>22 MEI 2023</a:t>
            </a:r>
          </a:p>
        </p:txBody>
      </p:sp>
      <p:grpSp>
        <p:nvGrpSpPr>
          <p:cNvPr id="9" name="Group 9"/>
          <p:cNvGrpSpPr/>
          <p:nvPr/>
        </p:nvGrpSpPr>
        <p:grpSpPr>
          <a:xfrm>
            <a:off x="2106580" y="2710795"/>
            <a:ext cx="13822735" cy="5984020"/>
            <a:chOff x="0" y="0"/>
            <a:chExt cx="7936113" cy="3435634"/>
          </a:xfrm>
        </p:grpSpPr>
        <p:sp>
          <p:nvSpPr>
            <p:cNvPr id="10" name="Freeform 10"/>
            <p:cNvSpPr/>
            <p:nvPr/>
          </p:nvSpPr>
          <p:spPr>
            <a:xfrm>
              <a:off x="80010" y="80010"/>
              <a:ext cx="7843403" cy="3342924"/>
            </a:xfrm>
            <a:custGeom>
              <a:avLst/>
              <a:gdLst/>
              <a:ahLst/>
              <a:cxnLst/>
              <a:rect l="l" t="t" r="r" b="b"/>
              <a:pathLst>
                <a:path w="7843403" h="3342924">
                  <a:moveTo>
                    <a:pt x="0" y="3288314"/>
                  </a:moveTo>
                  <a:lnTo>
                    <a:pt x="0" y="3342924"/>
                  </a:lnTo>
                  <a:lnTo>
                    <a:pt x="7843403" y="3342924"/>
                  </a:lnTo>
                  <a:lnTo>
                    <a:pt x="7843403" y="0"/>
                  </a:lnTo>
                  <a:lnTo>
                    <a:pt x="7788793" y="0"/>
                  </a:lnTo>
                  <a:lnTo>
                    <a:pt x="7788793" y="3288314"/>
                  </a:lnTo>
                  <a:close/>
                </a:path>
              </a:pathLst>
            </a:custGeom>
            <a:solidFill>
              <a:srgbClr val="FFFFAA"/>
            </a:solidFill>
          </p:spPr>
        </p:sp>
        <p:sp>
          <p:nvSpPr>
            <p:cNvPr id="11" name="Freeform 11"/>
            <p:cNvSpPr/>
            <p:nvPr/>
          </p:nvSpPr>
          <p:spPr>
            <a:xfrm>
              <a:off x="67310" y="67310"/>
              <a:ext cx="7868803" cy="3368324"/>
            </a:xfrm>
            <a:custGeom>
              <a:avLst/>
              <a:gdLst/>
              <a:ahLst/>
              <a:cxnLst/>
              <a:rect l="l" t="t" r="r" b="b"/>
              <a:pathLst>
                <a:path w="7868803" h="3368324">
                  <a:moveTo>
                    <a:pt x="7801493" y="0"/>
                  </a:moveTo>
                  <a:lnTo>
                    <a:pt x="7801493" y="12700"/>
                  </a:lnTo>
                  <a:lnTo>
                    <a:pt x="7856103" y="12700"/>
                  </a:lnTo>
                  <a:lnTo>
                    <a:pt x="7856103" y="3355624"/>
                  </a:lnTo>
                  <a:lnTo>
                    <a:pt x="12700" y="3355624"/>
                  </a:lnTo>
                  <a:lnTo>
                    <a:pt x="12700" y="3301014"/>
                  </a:lnTo>
                  <a:lnTo>
                    <a:pt x="0" y="3301014"/>
                  </a:lnTo>
                  <a:lnTo>
                    <a:pt x="0" y="3368324"/>
                  </a:lnTo>
                  <a:lnTo>
                    <a:pt x="7868803" y="3368324"/>
                  </a:lnTo>
                  <a:lnTo>
                    <a:pt x="7868803" y="0"/>
                  </a:lnTo>
                  <a:close/>
                </a:path>
              </a:pathLst>
            </a:custGeom>
            <a:solidFill>
              <a:srgbClr val="000000"/>
            </a:solidFill>
          </p:spPr>
        </p:sp>
        <p:sp>
          <p:nvSpPr>
            <p:cNvPr id="12" name="Freeform 12"/>
            <p:cNvSpPr/>
            <p:nvPr/>
          </p:nvSpPr>
          <p:spPr>
            <a:xfrm>
              <a:off x="12700" y="12700"/>
              <a:ext cx="7843403" cy="3342924"/>
            </a:xfrm>
            <a:custGeom>
              <a:avLst/>
              <a:gdLst/>
              <a:ahLst/>
              <a:cxnLst/>
              <a:rect l="l" t="t" r="r" b="b"/>
              <a:pathLst>
                <a:path w="7843403" h="3342924">
                  <a:moveTo>
                    <a:pt x="0" y="0"/>
                  </a:moveTo>
                  <a:lnTo>
                    <a:pt x="7843403" y="0"/>
                  </a:lnTo>
                  <a:lnTo>
                    <a:pt x="7843403" y="3342924"/>
                  </a:lnTo>
                  <a:lnTo>
                    <a:pt x="0" y="3342924"/>
                  </a:lnTo>
                  <a:close/>
                </a:path>
              </a:pathLst>
            </a:custGeom>
            <a:solidFill>
              <a:srgbClr val="FFFFFF"/>
            </a:solidFill>
          </p:spPr>
        </p:sp>
        <p:sp>
          <p:nvSpPr>
            <p:cNvPr id="13" name="Freeform 13"/>
            <p:cNvSpPr/>
            <p:nvPr/>
          </p:nvSpPr>
          <p:spPr>
            <a:xfrm>
              <a:off x="0" y="0"/>
              <a:ext cx="7868803" cy="3368324"/>
            </a:xfrm>
            <a:custGeom>
              <a:avLst/>
              <a:gdLst/>
              <a:ahLst/>
              <a:cxnLst/>
              <a:rect l="l" t="t" r="r" b="b"/>
              <a:pathLst>
                <a:path w="7868803" h="3368324">
                  <a:moveTo>
                    <a:pt x="80010" y="3368324"/>
                  </a:moveTo>
                  <a:lnTo>
                    <a:pt x="7868803" y="3368324"/>
                  </a:lnTo>
                  <a:lnTo>
                    <a:pt x="7868803" y="80010"/>
                  </a:lnTo>
                  <a:lnTo>
                    <a:pt x="7868803" y="67310"/>
                  </a:lnTo>
                  <a:lnTo>
                    <a:pt x="7868803" y="0"/>
                  </a:lnTo>
                  <a:lnTo>
                    <a:pt x="0" y="0"/>
                  </a:lnTo>
                  <a:lnTo>
                    <a:pt x="0" y="3368324"/>
                  </a:lnTo>
                  <a:lnTo>
                    <a:pt x="67310" y="3368324"/>
                  </a:lnTo>
                  <a:lnTo>
                    <a:pt x="80010" y="3368324"/>
                  </a:lnTo>
                  <a:close/>
                  <a:moveTo>
                    <a:pt x="12700" y="12700"/>
                  </a:moveTo>
                  <a:lnTo>
                    <a:pt x="7856103" y="12700"/>
                  </a:lnTo>
                  <a:lnTo>
                    <a:pt x="7856103" y="3355624"/>
                  </a:lnTo>
                  <a:lnTo>
                    <a:pt x="12700" y="3355624"/>
                  </a:lnTo>
                  <a:lnTo>
                    <a:pt x="12700" y="12700"/>
                  </a:lnTo>
                  <a:close/>
                </a:path>
              </a:pathLst>
            </a:custGeom>
            <a:solidFill>
              <a:srgbClr val="000000"/>
            </a:solidFill>
          </p:spPr>
        </p:sp>
      </p:grpSp>
      <p:sp>
        <p:nvSpPr>
          <p:cNvPr id="14" name="TextBox 14"/>
          <p:cNvSpPr txBox="1"/>
          <p:nvPr/>
        </p:nvSpPr>
        <p:spPr>
          <a:xfrm>
            <a:off x="4110909" y="5944198"/>
            <a:ext cx="9814077" cy="666750"/>
          </a:xfrm>
          <a:prstGeom prst="rect">
            <a:avLst/>
          </a:prstGeom>
        </p:spPr>
        <p:txBody>
          <a:bodyPr lIns="0" tIns="0" rIns="0" bIns="0" rtlCol="0" anchor="t">
            <a:spAutoFit/>
          </a:bodyPr>
          <a:lstStyle/>
          <a:p>
            <a:pPr marL="0" lvl="0" indent="0" algn="ctr">
              <a:lnSpc>
                <a:spcPts val="4919"/>
              </a:lnSpc>
            </a:pPr>
            <a:r>
              <a:rPr lang="en-US" sz="4099">
                <a:solidFill>
                  <a:srgbClr val="000000"/>
                </a:solidFill>
                <a:latin typeface="Telegraf"/>
              </a:rPr>
              <a:t>"ROBOT CLEANER FOR SOLAR PANEL"</a:t>
            </a:r>
          </a:p>
        </p:txBody>
      </p:sp>
      <p:sp>
        <p:nvSpPr>
          <p:cNvPr id="15" name="TextBox 15"/>
          <p:cNvSpPr txBox="1"/>
          <p:nvPr/>
        </p:nvSpPr>
        <p:spPr>
          <a:xfrm>
            <a:off x="3918610" y="4064505"/>
            <a:ext cx="10450780" cy="1638300"/>
          </a:xfrm>
          <a:prstGeom prst="rect">
            <a:avLst/>
          </a:prstGeom>
        </p:spPr>
        <p:txBody>
          <a:bodyPr lIns="0" tIns="0" rIns="0" bIns="0" rtlCol="0" anchor="t">
            <a:spAutoFit/>
          </a:bodyPr>
          <a:lstStyle/>
          <a:p>
            <a:pPr algn="ctr">
              <a:lnSpc>
                <a:spcPts val="10864"/>
              </a:lnSpc>
            </a:pPr>
            <a:r>
              <a:rPr lang="en-US" sz="9053" spc="452">
                <a:solidFill>
                  <a:srgbClr val="000000"/>
                </a:solidFill>
                <a:latin typeface="Agrandir Wide Bold"/>
              </a:rPr>
              <a:t>CAD-CAE</a:t>
            </a:r>
          </a:p>
        </p:txBody>
      </p:sp>
      <p:grpSp>
        <p:nvGrpSpPr>
          <p:cNvPr id="16" name="Group 16"/>
          <p:cNvGrpSpPr/>
          <p:nvPr/>
        </p:nvGrpSpPr>
        <p:grpSpPr>
          <a:xfrm>
            <a:off x="7890959" y="7459270"/>
            <a:ext cx="6913833" cy="2016670"/>
            <a:chOff x="0" y="0"/>
            <a:chExt cx="9218443" cy="2688893"/>
          </a:xfrm>
        </p:grpSpPr>
        <p:grpSp>
          <p:nvGrpSpPr>
            <p:cNvPr id="17" name="Group 17"/>
            <p:cNvGrpSpPr/>
            <p:nvPr/>
          </p:nvGrpSpPr>
          <p:grpSpPr>
            <a:xfrm>
              <a:off x="0" y="0"/>
              <a:ext cx="9218443" cy="2688893"/>
              <a:chOff x="0" y="0"/>
              <a:chExt cx="4042693" cy="1179198"/>
            </a:xfrm>
          </p:grpSpPr>
          <p:sp>
            <p:nvSpPr>
              <p:cNvPr id="18" name="Freeform 18"/>
              <p:cNvSpPr/>
              <p:nvPr/>
            </p:nvSpPr>
            <p:spPr>
              <a:xfrm>
                <a:off x="6350" y="6350"/>
                <a:ext cx="4029993" cy="1166498"/>
              </a:xfrm>
              <a:custGeom>
                <a:avLst/>
                <a:gdLst/>
                <a:ahLst/>
                <a:cxnLst/>
                <a:rect l="l" t="t" r="r" b="b"/>
                <a:pathLst>
                  <a:path w="4029993" h="1166498">
                    <a:moveTo>
                      <a:pt x="4029993" y="271780"/>
                    </a:moveTo>
                    <a:lnTo>
                      <a:pt x="4029993" y="1166498"/>
                    </a:lnTo>
                    <a:lnTo>
                      <a:pt x="0" y="1166498"/>
                    </a:lnTo>
                    <a:lnTo>
                      <a:pt x="0" y="0"/>
                    </a:lnTo>
                    <a:lnTo>
                      <a:pt x="3758213" y="0"/>
                    </a:lnTo>
                    <a:close/>
                  </a:path>
                </a:pathLst>
              </a:custGeom>
              <a:solidFill>
                <a:srgbClr val="FFA794"/>
              </a:solidFill>
            </p:spPr>
          </p:sp>
          <p:sp>
            <p:nvSpPr>
              <p:cNvPr id="19" name="Freeform 19"/>
              <p:cNvSpPr/>
              <p:nvPr/>
            </p:nvSpPr>
            <p:spPr>
              <a:xfrm>
                <a:off x="0" y="0"/>
                <a:ext cx="4042693" cy="1179198"/>
              </a:xfrm>
              <a:custGeom>
                <a:avLst/>
                <a:gdLst/>
                <a:ahLst/>
                <a:cxnLst/>
                <a:rect l="l" t="t" r="r" b="b"/>
                <a:pathLst>
                  <a:path w="4042693" h="1179198">
                    <a:moveTo>
                      <a:pt x="4042693" y="1179198"/>
                    </a:moveTo>
                    <a:lnTo>
                      <a:pt x="0" y="1179198"/>
                    </a:lnTo>
                    <a:lnTo>
                      <a:pt x="0" y="0"/>
                    </a:lnTo>
                    <a:lnTo>
                      <a:pt x="3767103" y="0"/>
                    </a:lnTo>
                    <a:lnTo>
                      <a:pt x="4042693" y="275590"/>
                    </a:lnTo>
                    <a:cubicBezTo>
                      <a:pt x="4042693" y="275590"/>
                      <a:pt x="4042693" y="1179198"/>
                      <a:pt x="4042693" y="1179198"/>
                    </a:cubicBezTo>
                    <a:close/>
                    <a:moveTo>
                      <a:pt x="12700" y="1166498"/>
                    </a:moveTo>
                    <a:lnTo>
                      <a:pt x="4029993" y="1166498"/>
                    </a:lnTo>
                    <a:lnTo>
                      <a:pt x="4029993" y="280670"/>
                    </a:lnTo>
                    <a:lnTo>
                      <a:pt x="3762023" y="12700"/>
                    </a:lnTo>
                    <a:lnTo>
                      <a:pt x="12700" y="12700"/>
                    </a:lnTo>
                    <a:lnTo>
                      <a:pt x="12700" y="1166498"/>
                    </a:lnTo>
                    <a:close/>
                  </a:path>
                </a:pathLst>
              </a:custGeom>
              <a:solidFill>
                <a:srgbClr val="000000"/>
              </a:solidFill>
            </p:spPr>
          </p:sp>
        </p:grpSp>
        <p:sp>
          <p:nvSpPr>
            <p:cNvPr id="20" name="TextBox 20"/>
            <p:cNvSpPr txBox="1"/>
            <p:nvPr/>
          </p:nvSpPr>
          <p:spPr>
            <a:xfrm>
              <a:off x="1353183" y="655436"/>
              <a:ext cx="6512078" cy="1311345"/>
            </a:xfrm>
            <a:prstGeom prst="rect">
              <a:avLst/>
            </a:prstGeom>
          </p:spPr>
          <p:txBody>
            <a:bodyPr lIns="0" tIns="0" rIns="0" bIns="0" rtlCol="0" anchor="t">
              <a:spAutoFit/>
            </a:bodyPr>
            <a:lstStyle/>
            <a:p>
              <a:pPr>
                <a:lnSpc>
                  <a:spcPts val="3894"/>
                </a:lnSpc>
              </a:pPr>
              <a:r>
                <a:rPr lang="en-US" sz="2995">
                  <a:solidFill>
                    <a:srgbClr val="000000"/>
                  </a:solidFill>
                  <a:latin typeface="Telegraf"/>
                </a:rPr>
                <a:t>Boundary Condution, </a:t>
              </a:r>
            </a:p>
            <a:p>
              <a:pPr marL="0" lvl="0" indent="0">
                <a:lnSpc>
                  <a:spcPts val="3894"/>
                </a:lnSpc>
              </a:pPr>
              <a:r>
                <a:rPr lang="en-US" sz="2995">
                  <a:solidFill>
                    <a:srgbClr val="000000"/>
                  </a:solidFill>
                  <a:latin typeface="Telegraf"/>
                </a:rPr>
                <a:t>DED dan Simulasi</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10287000"/>
          </a:xfrm>
          <a:prstGeom prst="rect">
            <a:avLst/>
          </a:prstGeom>
          <a:solidFill>
            <a:srgbClr val="F2F2F2"/>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88843"/>
          <a:stretch>
            <a:fillRect/>
          </a:stretch>
        </p:blipFill>
        <p:spPr>
          <a:xfrm>
            <a:off x="4675376" y="-24865"/>
            <a:ext cx="13931232" cy="1554288"/>
          </a:xfrm>
          <a:prstGeom prst="rect">
            <a:avLst/>
          </a:prstGeom>
        </p:spPr>
      </p:pic>
      <p:grpSp>
        <p:nvGrpSpPr>
          <p:cNvPr id="4" name="Group 4"/>
          <p:cNvGrpSpPr/>
          <p:nvPr/>
        </p:nvGrpSpPr>
        <p:grpSpPr>
          <a:xfrm>
            <a:off x="839099" y="3151479"/>
            <a:ext cx="3757734" cy="5808314"/>
            <a:chOff x="0" y="0"/>
            <a:chExt cx="989691" cy="1529762"/>
          </a:xfrm>
        </p:grpSpPr>
        <p:sp>
          <p:nvSpPr>
            <p:cNvPr id="5" name="Freeform 5"/>
            <p:cNvSpPr/>
            <p:nvPr/>
          </p:nvSpPr>
          <p:spPr>
            <a:xfrm>
              <a:off x="0" y="0"/>
              <a:ext cx="989691" cy="1529762"/>
            </a:xfrm>
            <a:custGeom>
              <a:avLst/>
              <a:gdLst/>
              <a:ahLst/>
              <a:cxnLst/>
              <a:rect l="l" t="t" r="r" b="b"/>
              <a:pathLst>
                <a:path w="989691" h="1529762">
                  <a:moveTo>
                    <a:pt x="0" y="0"/>
                  </a:moveTo>
                  <a:lnTo>
                    <a:pt x="989691" y="0"/>
                  </a:lnTo>
                  <a:lnTo>
                    <a:pt x="989691" y="1529762"/>
                  </a:lnTo>
                  <a:lnTo>
                    <a:pt x="0" y="1529762"/>
                  </a:lnTo>
                  <a:close/>
                </a:path>
              </a:pathLst>
            </a:custGeom>
            <a:solidFill>
              <a:srgbClr val="F2F2F2"/>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76449" y="2399466"/>
            <a:ext cx="3757734" cy="6688522"/>
          </a:xfrm>
          <a:prstGeom prst="rect">
            <a:avLst/>
          </a:prstGeom>
        </p:spPr>
      </p:pic>
      <p:grpSp>
        <p:nvGrpSpPr>
          <p:cNvPr id="8" name="Group 8"/>
          <p:cNvGrpSpPr/>
          <p:nvPr/>
        </p:nvGrpSpPr>
        <p:grpSpPr>
          <a:xfrm>
            <a:off x="5521481" y="1462862"/>
            <a:ext cx="12766519" cy="8824138"/>
            <a:chOff x="0" y="0"/>
            <a:chExt cx="3362375" cy="2324053"/>
          </a:xfrm>
        </p:grpSpPr>
        <p:sp>
          <p:nvSpPr>
            <p:cNvPr id="9" name="Freeform 9"/>
            <p:cNvSpPr/>
            <p:nvPr/>
          </p:nvSpPr>
          <p:spPr>
            <a:xfrm>
              <a:off x="0" y="0"/>
              <a:ext cx="3362375" cy="2324053"/>
            </a:xfrm>
            <a:custGeom>
              <a:avLst/>
              <a:gdLst/>
              <a:ahLst/>
              <a:cxnLst/>
              <a:rect l="l" t="t" r="r" b="b"/>
              <a:pathLst>
                <a:path w="3362375" h="2324053">
                  <a:moveTo>
                    <a:pt x="0" y="0"/>
                  </a:moveTo>
                  <a:lnTo>
                    <a:pt x="3362375" y="0"/>
                  </a:lnTo>
                  <a:lnTo>
                    <a:pt x="3362375" y="2324053"/>
                  </a:lnTo>
                  <a:lnTo>
                    <a:pt x="0" y="2324053"/>
                  </a:lnTo>
                  <a:close/>
                </a:path>
              </a:pathLst>
            </a:custGeom>
            <a:solidFill>
              <a:srgbClr val="F2F2F2"/>
            </a:solidFill>
            <a:ln w="28575">
              <a:solidFill>
                <a:srgbClr val="0D0D0D"/>
              </a:solidFill>
            </a:ln>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grpSp>
        <p:nvGrpSpPr>
          <p:cNvPr id="11" name="Group 11"/>
          <p:cNvGrpSpPr/>
          <p:nvPr/>
        </p:nvGrpSpPr>
        <p:grpSpPr>
          <a:xfrm>
            <a:off x="9679403" y="3729698"/>
            <a:ext cx="2506383" cy="1315879"/>
            <a:chOff x="0" y="0"/>
            <a:chExt cx="1035847" cy="543831"/>
          </a:xfrm>
        </p:grpSpPr>
        <p:sp>
          <p:nvSpPr>
            <p:cNvPr id="12" name="Freeform 12"/>
            <p:cNvSpPr/>
            <p:nvPr/>
          </p:nvSpPr>
          <p:spPr>
            <a:xfrm>
              <a:off x="0" y="0"/>
              <a:ext cx="1035847" cy="543831"/>
            </a:xfrm>
            <a:custGeom>
              <a:avLst/>
              <a:gdLst/>
              <a:ahLst/>
              <a:cxnLst/>
              <a:rect l="l" t="t" r="r" b="b"/>
              <a:pathLst>
                <a:path w="1035847" h="543831">
                  <a:moveTo>
                    <a:pt x="0" y="0"/>
                  </a:moveTo>
                  <a:lnTo>
                    <a:pt x="1035847" y="0"/>
                  </a:lnTo>
                  <a:lnTo>
                    <a:pt x="1035847" y="543831"/>
                  </a:lnTo>
                  <a:lnTo>
                    <a:pt x="0" y="543831"/>
                  </a:lnTo>
                  <a:close/>
                </a:path>
              </a:pathLst>
            </a:custGeom>
            <a:solidFill>
              <a:srgbClr val="FFB3D2"/>
            </a:solidFill>
            <a:ln w="19050">
              <a:solidFill>
                <a:srgbClr val="0D0D0D"/>
              </a:solidFill>
            </a:ln>
          </p:spPr>
        </p:sp>
        <p:sp>
          <p:nvSpPr>
            <p:cNvPr id="13" name="TextBox 13"/>
            <p:cNvSpPr txBox="1"/>
            <p:nvPr/>
          </p:nvSpPr>
          <p:spPr>
            <a:xfrm>
              <a:off x="0" y="-38100"/>
              <a:ext cx="812800" cy="850900"/>
            </a:xfrm>
            <a:prstGeom prst="rect">
              <a:avLst/>
            </a:prstGeom>
          </p:spPr>
          <p:txBody>
            <a:bodyPr lIns="254000" tIns="254000" rIns="254000" bIns="254000" rtlCol="0" anchor="ctr"/>
            <a:lstStyle/>
            <a:p>
              <a:pPr algn="ctr">
                <a:lnSpc>
                  <a:spcPts val="2100"/>
                </a:lnSpc>
              </a:pPr>
              <a:r>
                <a:rPr lang="en-US" sz="1500">
                  <a:solidFill>
                    <a:srgbClr val="0D0D0D"/>
                  </a:solidFill>
                  <a:latin typeface="Titillium Web Regular"/>
                </a:rPr>
                <a:t>Tuliskan catatan di sini</a:t>
              </a:r>
            </a:p>
          </p:txBody>
        </p:sp>
      </p:grpSp>
      <p:grpSp>
        <p:nvGrpSpPr>
          <p:cNvPr id="14" name="Group 14"/>
          <p:cNvGrpSpPr/>
          <p:nvPr/>
        </p:nvGrpSpPr>
        <p:grpSpPr>
          <a:xfrm>
            <a:off x="13682345" y="4760383"/>
            <a:ext cx="1966688" cy="1966688"/>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0D2EF"/>
            </a:solidFill>
            <a:ln w="19050">
              <a:solidFill>
                <a:srgbClr val="0D0D0D"/>
              </a:solidFill>
            </a:ln>
          </p:spPr>
        </p:sp>
        <p:sp>
          <p:nvSpPr>
            <p:cNvPr id="16" name="TextBox 16"/>
            <p:cNvSpPr txBox="1"/>
            <p:nvPr/>
          </p:nvSpPr>
          <p:spPr>
            <a:xfrm>
              <a:off x="76200" y="38100"/>
              <a:ext cx="660400" cy="698500"/>
            </a:xfrm>
            <a:prstGeom prst="rect">
              <a:avLst/>
            </a:prstGeom>
          </p:spPr>
          <p:txBody>
            <a:bodyPr lIns="254000" tIns="254000" rIns="254000" bIns="254000" rtlCol="0" anchor="ctr"/>
            <a:lstStyle/>
            <a:p>
              <a:pPr algn="ctr">
                <a:lnSpc>
                  <a:spcPts val="2100"/>
                </a:lnSpc>
              </a:pPr>
              <a:r>
                <a:rPr lang="en-US" sz="1500">
                  <a:solidFill>
                    <a:srgbClr val="0D0D0D"/>
                  </a:solidFill>
                  <a:latin typeface="Titillium Web Regular"/>
                </a:rPr>
                <a:t>Tuliskan catatan di sini</a:t>
              </a:r>
            </a:p>
          </p:txBody>
        </p:sp>
      </p:grpSp>
      <p:grpSp>
        <p:nvGrpSpPr>
          <p:cNvPr id="17" name="Group 17"/>
          <p:cNvGrpSpPr>
            <a:grpSpLocks noChangeAspect="1"/>
          </p:cNvGrpSpPr>
          <p:nvPr/>
        </p:nvGrpSpPr>
        <p:grpSpPr>
          <a:xfrm>
            <a:off x="6367998" y="8536496"/>
            <a:ext cx="840801" cy="840798"/>
            <a:chOff x="0" y="0"/>
            <a:chExt cx="6350000" cy="6349975"/>
          </a:xfrm>
        </p:grpSpPr>
        <p:sp>
          <p:nvSpPr>
            <p:cNvPr id="18" name="Freeform 1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t="-2265" b="-47828"/>
              </a:stretch>
            </a:blipFill>
          </p:spPr>
        </p:sp>
      </p:grpSp>
      <p:grpSp>
        <p:nvGrpSpPr>
          <p:cNvPr id="19" name="Group 19"/>
          <p:cNvGrpSpPr>
            <a:grpSpLocks noChangeAspect="1"/>
          </p:cNvGrpSpPr>
          <p:nvPr/>
        </p:nvGrpSpPr>
        <p:grpSpPr>
          <a:xfrm>
            <a:off x="7442007" y="8536496"/>
            <a:ext cx="840801" cy="840798"/>
            <a:chOff x="0" y="0"/>
            <a:chExt cx="6350000" cy="6349975"/>
          </a:xfrm>
        </p:grpSpPr>
        <p:sp>
          <p:nvSpPr>
            <p:cNvPr id="20" name="Freeform 2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29454" t="-45438" r="-39190" b="-107687"/>
              </a:stretch>
            </a:blipFill>
          </p:spPr>
        </p:sp>
      </p:grpSp>
      <p:grpSp>
        <p:nvGrpSpPr>
          <p:cNvPr id="21" name="Group 21"/>
          <p:cNvGrpSpPr>
            <a:grpSpLocks noChangeAspect="1"/>
          </p:cNvGrpSpPr>
          <p:nvPr/>
        </p:nvGrpSpPr>
        <p:grpSpPr>
          <a:xfrm>
            <a:off x="8516016" y="8536496"/>
            <a:ext cx="840801" cy="840798"/>
            <a:chOff x="0" y="0"/>
            <a:chExt cx="6350000" cy="6349975"/>
          </a:xfrm>
        </p:grpSpPr>
        <p:sp>
          <p:nvSpPr>
            <p:cNvPr id="22" name="Freeform 2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t="-25047" b="-25047"/>
              </a:stretch>
            </a:blipFill>
          </p:spPr>
        </p:sp>
      </p:grpSp>
      <p:grpSp>
        <p:nvGrpSpPr>
          <p:cNvPr id="23" name="Group 23"/>
          <p:cNvGrpSpPr>
            <a:grpSpLocks noChangeAspect="1"/>
          </p:cNvGrpSpPr>
          <p:nvPr/>
        </p:nvGrpSpPr>
        <p:grpSpPr>
          <a:xfrm>
            <a:off x="11904741" y="4625179"/>
            <a:ext cx="840801" cy="840798"/>
            <a:chOff x="0" y="0"/>
            <a:chExt cx="6350000" cy="6349975"/>
          </a:xfrm>
        </p:grpSpPr>
        <p:sp>
          <p:nvSpPr>
            <p:cNvPr id="24" name="Freeform 2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l="-54899" t="-20468" r="-24922" b="-149265"/>
              </a:stretch>
            </a:blipFill>
          </p:spPr>
        </p:sp>
      </p:grpSp>
      <p:grpSp>
        <p:nvGrpSpPr>
          <p:cNvPr id="25" name="Group 25"/>
          <p:cNvGrpSpPr>
            <a:grpSpLocks noChangeAspect="1"/>
          </p:cNvGrpSpPr>
          <p:nvPr/>
        </p:nvGrpSpPr>
        <p:grpSpPr>
          <a:xfrm>
            <a:off x="15228632" y="6237579"/>
            <a:ext cx="840801" cy="840798"/>
            <a:chOff x="0" y="0"/>
            <a:chExt cx="6350000" cy="6349975"/>
          </a:xfrm>
        </p:grpSpPr>
        <p:sp>
          <p:nvSpPr>
            <p:cNvPr id="26" name="Freeform 2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0"/>
              <a:stretch>
                <a:fillRect l="-47703" t="-2265" r="-76638" b="-47202"/>
              </a:stretch>
            </a:blipFill>
          </p:spPr>
        </p:sp>
      </p:grpSp>
      <p:grpSp>
        <p:nvGrpSpPr>
          <p:cNvPr id="27" name="Group 27"/>
          <p:cNvGrpSpPr/>
          <p:nvPr/>
        </p:nvGrpSpPr>
        <p:grpSpPr>
          <a:xfrm>
            <a:off x="10505493" y="7978490"/>
            <a:ext cx="6724859" cy="1945211"/>
            <a:chOff x="0" y="0"/>
            <a:chExt cx="4777386" cy="1381891"/>
          </a:xfrm>
        </p:grpSpPr>
        <p:sp>
          <p:nvSpPr>
            <p:cNvPr id="28" name="Freeform 28"/>
            <p:cNvSpPr/>
            <p:nvPr/>
          </p:nvSpPr>
          <p:spPr>
            <a:xfrm>
              <a:off x="0" y="0"/>
              <a:ext cx="4777386" cy="1381891"/>
            </a:xfrm>
            <a:custGeom>
              <a:avLst/>
              <a:gdLst/>
              <a:ahLst/>
              <a:cxnLst/>
              <a:rect l="l" t="t" r="r" b="b"/>
              <a:pathLst>
                <a:path w="4777386" h="1381891">
                  <a:moveTo>
                    <a:pt x="34537" y="0"/>
                  </a:moveTo>
                  <a:lnTo>
                    <a:pt x="4742849" y="0"/>
                  </a:lnTo>
                  <a:cubicBezTo>
                    <a:pt x="4761923" y="0"/>
                    <a:pt x="4777386" y="15463"/>
                    <a:pt x="4777386" y="34537"/>
                  </a:cubicBezTo>
                  <a:lnTo>
                    <a:pt x="4777386" y="1347354"/>
                  </a:lnTo>
                  <a:cubicBezTo>
                    <a:pt x="4777386" y="1366429"/>
                    <a:pt x="4761923" y="1381891"/>
                    <a:pt x="4742849" y="1381891"/>
                  </a:cubicBezTo>
                  <a:lnTo>
                    <a:pt x="34537" y="1381891"/>
                  </a:lnTo>
                  <a:cubicBezTo>
                    <a:pt x="15463" y="1381891"/>
                    <a:pt x="0" y="1366429"/>
                    <a:pt x="0" y="1347354"/>
                  </a:cubicBezTo>
                  <a:lnTo>
                    <a:pt x="0" y="34537"/>
                  </a:lnTo>
                  <a:cubicBezTo>
                    <a:pt x="0" y="15463"/>
                    <a:pt x="15463" y="0"/>
                    <a:pt x="34537" y="0"/>
                  </a:cubicBezTo>
                  <a:close/>
                </a:path>
              </a:pathLst>
            </a:custGeom>
            <a:solidFill>
              <a:srgbClr val="F2F2F2"/>
            </a:solidFill>
            <a:ln w="19050">
              <a:solidFill>
                <a:srgbClr val="0D0D0D"/>
              </a:solidFill>
            </a:ln>
          </p:spPr>
        </p:sp>
        <p:sp>
          <p:nvSpPr>
            <p:cNvPr id="29" name="TextBox 29"/>
            <p:cNvSpPr txBox="1"/>
            <p:nvPr/>
          </p:nvSpPr>
          <p:spPr>
            <a:xfrm>
              <a:off x="0" y="-28575"/>
              <a:ext cx="812800" cy="841375"/>
            </a:xfrm>
            <a:prstGeom prst="rect">
              <a:avLst/>
            </a:prstGeom>
          </p:spPr>
          <p:txBody>
            <a:bodyPr lIns="202301" tIns="202301" rIns="202301" bIns="202301" rtlCol="0" anchor="ctr"/>
            <a:lstStyle/>
            <a:p>
              <a:pPr>
                <a:lnSpc>
                  <a:spcPts val="2081"/>
                </a:lnSpc>
              </a:pPr>
              <a:r>
                <a:rPr lang="en-US" sz="1486">
                  <a:solidFill>
                    <a:srgbClr val="0D0D0D"/>
                  </a:solidFill>
                  <a:latin typeface="Titillium Web Regular Bold"/>
                </a:rPr>
                <a:t>Tip</a:t>
              </a:r>
              <a:r>
                <a:rPr lang="en-US" sz="1486">
                  <a:solidFill>
                    <a:srgbClr val="0D0D0D"/>
                  </a:solidFill>
                  <a:latin typeface="Titillium Web Regular"/>
                </a:rPr>
                <a:t>: Kolaborasi menjadikan kerja tim lebih mudah! Klik "Bagikan" dan undang semua rekan tim Anda untuk melengkapi ini. Gunakan halaman ini sebagai buletin, curah pendapat, dan ide seru lainnya yang melibatkan tim.</a:t>
              </a:r>
            </a:p>
            <a:p>
              <a:pPr>
                <a:lnSpc>
                  <a:spcPts val="2081"/>
                </a:lnSpc>
              </a:pPr>
              <a:endParaRPr lang="en-US" sz="1486">
                <a:solidFill>
                  <a:srgbClr val="0D0D0D"/>
                </a:solidFill>
                <a:latin typeface="Titillium Web Regular"/>
              </a:endParaRPr>
            </a:p>
            <a:p>
              <a:pPr>
                <a:lnSpc>
                  <a:spcPts val="2081"/>
                </a:lnSpc>
              </a:pPr>
              <a:r>
                <a:rPr lang="en-US" sz="1486">
                  <a:solidFill>
                    <a:srgbClr val="0D0D0D"/>
                  </a:solidFill>
                  <a:latin typeface="Titillium Web Regular Bold"/>
                </a:rPr>
                <a:t>Klik kanan</a:t>
              </a:r>
              <a:r>
                <a:rPr lang="en-US" sz="1486">
                  <a:solidFill>
                    <a:srgbClr val="0D0D0D"/>
                  </a:solidFill>
                  <a:latin typeface="Titillium Web Regular"/>
                </a:rPr>
                <a:t> pada </a:t>
              </a:r>
              <a:r>
                <a:rPr lang="en-US" sz="1486">
                  <a:solidFill>
                    <a:srgbClr val="0D0D0D"/>
                  </a:solidFill>
                  <a:latin typeface="Titillium Web Regular Bold"/>
                </a:rPr>
                <a:t>latar belakang</a:t>
              </a:r>
              <a:r>
                <a:rPr lang="en-US" sz="1486">
                  <a:solidFill>
                    <a:srgbClr val="0D0D0D"/>
                  </a:solidFill>
                  <a:latin typeface="Titillium Web Regular"/>
                </a:rPr>
                <a:t> salindia ini atau </a:t>
              </a:r>
              <a:r>
                <a:rPr lang="en-US" sz="1486">
                  <a:solidFill>
                    <a:srgbClr val="0D0D0D"/>
                  </a:solidFill>
                  <a:latin typeface="Titillium Web Regular Bold"/>
                </a:rPr>
                <a:t>inset</a:t>
              </a:r>
              <a:r>
                <a:rPr lang="en-US" sz="1486">
                  <a:solidFill>
                    <a:srgbClr val="0D0D0D"/>
                  </a:solidFill>
                  <a:latin typeface="Titillium Web Regular"/>
                </a:rPr>
                <a:t> di bawah untuk </a:t>
              </a:r>
              <a:r>
                <a:rPr lang="en-US" sz="1486">
                  <a:solidFill>
                    <a:srgbClr val="0D0D0D"/>
                  </a:solidFill>
                  <a:latin typeface="Titillium Web Regular Bold"/>
                </a:rPr>
                <a:t>melebarkan</a:t>
              </a:r>
              <a:r>
                <a:rPr lang="en-US" sz="1486">
                  <a:solidFill>
                    <a:srgbClr val="0D0D0D"/>
                  </a:solidFill>
                  <a:latin typeface="Titillium Web Regular"/>
                </a:rPr>
                <a:t> halaman agar</a:t>
              </a:r>
              <a:r>
                <a:rPr lang="en-US" sz="1486">
                  <a:solidFill>
                    <a:srgbClr val="0D0D0D"/>
                  </a:solidFill>
                  <a:latin typeface="Titillium Web Regular Bold"/>
                </a:rPr>
                <a:t> papan tulis</a:t>
              </a:r>
              <a:r>
                <a:rPr lang="en-US" sz="1486">
                  <a:solidFill>
                    <a:srgbClr val="0D0D0D"/>
                  </a:solidFill>
                  <a:latin typeface="Titillium Web Regular"/>
                </a:rPr>
                <a:t> ini menjadi lebih lega!</a:t>
              </a:r>
            </a:p>
          </p:txBody>
        </p:sp>
      </p:grpSp>
      <p:pic>
        <p:nvPicPr>
          <p:cNvPr id="30" name="Picture 30"/>
          <p:cNvPicPr>
            <a:picLocks noChangeAspect="1"/>
          </p:cNvPicPr>
          <p:nvPr/>
        </p:nvPicPr>
        <p:blipFill>
          <a:blip r:embed="rId11"/>
          <a:srcRect/>
          <a:stretch>
            <a:fillRect/>
          </a:stretch>
        </p:blipFill>
        <p:spPr>
          <a:xfrm>
            <a:off x="4876733" y="752279"/>
            <a:ext cx="13528519" cy="9569437"/>
          </a:xfrm>
          <a:prstGeom prst="rect">
            <a:avLst/>
          </a:prstGeom>
        </p:spPr>
      </p:pic>
      <p:sp>
        <p:nvSpPr>
          <p:cNvPr id="31" name="TextBox 31"/>
          <p:cNvSpPr txBox="1"/>
          <p:nvPr/>
        </p:nvSpPr>
        <p:spPr>
          <a:xfrm>
            <a:off x="513800" y="5067300"/>
            <a:ext cx="4083032" cy="1261110"/>
          </a:xfrm>
          <a:prstGeom prst="rect">
            <a:avLst/>
          </a:prstGeom>
        </p:spPr>
        <p:txBody>
          <a:bodyPr lIns="0" tIns="0" rIns="0" bIns="0" rtlCol="0" anchor="t">
            <a:spAutoFit/>
          </a:bodyPr>
          <a:lstStyle/>
          <a:p>
            <a:pPr marL="0" lvl="0" indent="0" algn="ctr">
              <a:lnSpc>
                <a:spcPts val="5040"/>
              </a:lnSpc>
            </a:pPr>
            <a:r>
              <a:rPr lang="en-US" sz="3600">
                <a:solidFill>
                  <a:srgbClr val="0D0D0D"/>
                </a:solidFill>
                <a:latin typeface="Titillium Web Bold"/>
              </a:rPr>
              <a:t>Frame Member Detail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0D2EF"/>
        </a:solidFill>
        <a:effectLst/>
      </p:bgPr>
    </p:bg>
    <p:spTree>
      <p:nvGrpSpPr>
        <p:cNvPr id="1" name=""/>
        <p:cNvGrpSpPr/>
        <p:nvPr/>
      </p:nvGrpSpPr>
      <p:grpSpPr>
        <a:xfrm>
          <a:off x="0" y="0"/>
          <a:ext cx="0" cy="0"/>
          <a:chOff x="0" y="0"/>
          <a:chExt cx="0" cy="0"/>
        </a:xfrm>
      </p:grpSpPr>
      <p:grpSp>
        <p:nvGrpSpPr>
          <p:cNvPr id="2" name="Group 2"/>
          <p:cNvGrpSpPr/>
          <p:nvPr/>
        </p:nvGrpSpPr>
        <p:grpSpPr>
          <a:xfrm>
            <a:off x="7428543" y="3345139"/>
            <a:ext cx="10915398" cy="7462163"/>
            <a:chOff x="0" y="0"/>
            <a:chExt cx="14553864" cy="9949551"/>
          </a:xfrm>
        </p:grpSpPr>
        <p:pic>
          <p:nvPicPr>
            <p:cNvPr id="3" name="Picture 3"/>
            <p:cNvPicPr>
              <a:picLocks noChangeAspect="1"/>
            </p:cNvPicPr>
            <p:nvPr/>
          </p:nvPicPr>
          <p:blipFill>
            <a:blip r:embed="rId2"/>
            <a:srcRect l="4480" r="4480"/>
            <a:stretch>
              <a:fillRect/>
            </a:stretch>
          </p:blipFill>
          <p:spPr>
            <a:xfrm rot="5400000">
              <a:off x="4397026" y="-177127"/>
              <a:ext cx="7360488" cy="12112288"/>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14553864" cy="9949551"/>
            </a:xfrm>
            <a:prstGeom prst="rect">
              <a:avLst/>
            </a:prstGeom>
          </p:spPr>
        </p:pic>
      </p:grpSp>
      <p:grpSp>
        <p:nvGrpSpPr>
          <p:cNvPr id="5" name="Group 5"/>
          <p:cNvGrpSpPr/>
          <p:nvPr/>
        </p:nvGrpSpPr>
        <p:grpSpPr>
          <a:xfrm>
            <a:off x="0" y="-3270764"/>
            <a:ext cx="10915398" cy="7462163"/>
            <a:chOff x="0" y="0"/>
            <a:chExt cx="14553864" cy="9949551"/>
          </a:xfrm>
        </p:grpSpPr>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31110" y="597570"/>
              <a:ext cx="12469308" cy="9351981"/>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14553864" cy="9949551"/>
            </a:xfrm>
            <a:prstGeom prst="rect">
              <a:avLst/>
            </a:prstGeom>
          </p:spPr>
        </p:pic>
      </p:grpSp>
      <p:grpSp>
        <p:nvGrpSpPr>
          <p:cNvPr id="8" name="Group 8"/>
          <p:cNvGrpSpPr/>
          <p:nvPr/>
        </p:nvGrpSpPr>
        <p:grpSpPr>
          <a:xfrm>
            <a:off x="4623562" y="778622"/>
            <a:ext cx="13300183" cy="8729756"/>
            <a:chOff x="0" y="0"/>
            <a:chExt cx="17733577" cy="11639675"/>
          </a:xfrm>
        </p:grpSpPr>
        <p:grpSp>
          <p:nvGrpSpPr>
            <p:cNvPr id="9" name="Group 9"/>
            <p:cNvGrpSpPr/>
            <p:nvPr/>
          </p:nvGrpSpPr>
          <p:grpSpPr>
            <a:xfrm>
              <a:off x="144541" y="1502815"/>
              <a:ext cx="17589036" cy="10136860"/>
              <a:chOff x="0" y="0"/>
              <a:chExt cx="2828119" cy="1629893"/>
            </a:xfrm>
          </p:grpSpPr>
          <p:sp>
            <p:nvSpPr>
              <p:cNvPr id="10" name="Freeform 10"/>
              <p:cNvSpPr/>
              <p:nvPr/>
            </p:nvSpPr>
            <p:spPr>
              <a:xfrm>
                <a:off x="0" y="0"/>
                <a:ext cx="2828119" cy="1629893"/>
              </a:xfrm>
              <a:custGeom>
                <a:avLst/>
                <a:gdLst/>
                <a:ahLst/>
                <a:cxnLst/>
                <a:rect l="l" t="t" r="r" b="b"/>
                <a:pathLst>
                  <a:path w="2828119" h="1629893">
                    <a:moveTo>
                      <a:pt x="0" y="0"/>
                    </a:moveTo>
                    <a:lnTo>
                      <a:pt x="2828119" y="0"/>
                    </a:lnTo>
                    <a:lnTo>
                      <a:pt x="2828119" y="1629893"/>
                    </a:lnTo>
                    <a:lnTo>
                      <a:pt x="0" y="1629893"/>
                    </a:lnTo>
                    <a:close/>
                  </a:path>
                </a:pathLst>
              </a:custGeom>
              <a:solidFill>
                <a:srgbClr val="F2F2F2"/>
              </a:solidFill>
            </p:spPr>
          </p:sp>
          <p:sp>
            <p:nvSpPr>
              <p:cNvPr id="11" name="TextBox 11"/>
              <p:cNvSpPr txBox="1"/>
              <p:nvPr/>
            </p:nvSpPr>
            <p:spPr>
              <a:xfrm>
                <a:off x="0" y="-28575"/>
                <a:ext cx="812800" cy="841375"/>
              </a:xfrm>
              <a:prstGeom prst="rect">
                <a:avLst/>
              </a:prstGeom>
            </p:spPr>
            <p:txBody>
              <a:bodyPr lIns="69762" tIns="69762" rIns="69762" bIns="69762" rtlCol="0" anchor="ctr"/>
              <a:lstStyle/>
              <a:p>
                <a:pPr algn="ctr">
                  <a:lnSpc>
                    <a:spcPts val="2579"/>
                  </a:lnSpc>
                </a:pPr>
                <a:endParaRPr/>
              </a:p>
            </p:txBody>
          </p:sp>
        </p:grpSp>
        <p:pic>
          <p:nvPicPr>
            <p:cNvPr id="12" name="Picture 1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17733577" cy="11639675"/>
            </a:xfrm>
            <a:prstGeom prst="rect">
              <a:avLst/>
            </a:prstGeom>
          </p:spPr>
        </p:pic>
      </p:grpSp>
      <p:grpSp>
        <p:nvGrpSpPr>
          <p:cNvPr id="13" name="Group 13"/>
          <p:cNvGrpSpPr/>
          <p:nvPr/>
        </p:nvGrpSpPr>
        <p:grpSpPr>
          <a:xfrm>
            <a:off x="0" y="0"/>
            <a:ext cx="18288000" cy="551251"/>
            <a:chOff x="0" y="0"/>
            <a:chExt cx="4816593" cy="145185"/>
          </a:xfrm>
        </p:grpSpPr>
        <p:sp>
          <p:nvSpPr>
            <p:cNvPr id="14" name="Freeform 14"/>
            <p:cNvSpPr/>
            <p:nvPr/>
          </p:nvSpPr>
          <p:spPr>
            <a:xfrm>
              <a:off x="0" y="0"/>
              <a:ext cx="4816592" cy="145185"/>
            </a:xfrm>
            <a:custGeom>
              <a:avLst/>
              <a:gdLst/>
              <a:ahLst/>
              <a:cxnLst/>
              <a:rect l="l" t="t" r="r" b="b"/>
              <a:pathLst>
                <a:path w="4816592" h="145185">
                  <a:moveTo>
                    <a:pt x="0" y="0"/>
                  </a:moveTo>
                  <a:lnTo>
                    <a:pt x="4816592" y="0"/>
                  </a:lnTo>
                  <a:lnTo>
                    <a:pt x="4816592" y="145185"/>
                  </a:lnTo>
                  <a:lnTo>
                    <a:pt x="0" y="145185"/>
                  </a:lnTo>
                  <a:close/>
                </a:path>
              </a:pathLst>
            </a:custGeom>
            <a:solidFill>
              <a:srgbClr val="FA643F"/>
            </a:solidFill>
            <a:ln w="19050">
              <a:solidFill>
                <a:srgbClr val="0D0D0D"/>
              </a:solidFill>
            </a:ln>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0" y="4463841"/>
            <a:ext cx="4387203" cy="9071285"/>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562848" y="188440"/>
            <a:ext cx="697483" cy="174371"/>
          </a:xfrm>
          <a:prstGeom prst="rect">
            <a:avLst/>
          </a:prstGeom>
        </p:spPr>
      </p:pic>
      <p:pic>
        <p:nvPicPr>
          <p:cNvPr id="18" name="Picture 18"/>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6958734" y="8733502"/>
            <a:ext cx="601132" cy="1049596"/>
          </a:xfrm>
          <a:prstGeom prst="rect">
            <a:avLst/>
          </a:prstGeom>
        </p:spPr>
      </p:pic>
      <p:grpSp>
        <p:nvGrpSpPr>
          <p:cNvPr id="19" name="Group 19"/>
          <p:cNvGrpSpPr/>
          <p:nvPr/>
        </p:nvGrpSpPr>
        <p:grpSpPr>
          <a:xfrm>
            <a:off x="0" y="6498848"/>
            <a:ext cx="4387203" cy="4308454"/>
            <a:chOff x="0" y="0"/>
            <a:chExt cx="1155477" cy="1134737"/>
          </a:xfrm>
        </p:grpSpPr>
        <p:sp>
          <p:nvSpPr>
            <p:cNvPr id="20" name="Freeform 20"/>
            <p:cNvSpPr/>
            <p:nvPr/>
          </p:nvSpPr>
          <p:spPr>
            <a:xfrm>
              <a:off x="0" y="0"/>
              <a:ext cx="1155477" cy="1134737"/>
            </a:xfrm>
            <a:custGeom>
              <a:avLst/>
              <a:gdLst/>
              <a:ahLst/>
              <a:cxnLst/>
              <a:rect l="l" t="t" r="r" b="b"/>
              <a:pathLst>
                <a:path w="1155477" h="1134737">
                  <a:moveTo>
                    <a:pt x="0" y="0"/>
                  </a:moveTo>
                  <a:lnTo>
                    <a:pt x="1155477" y="0"/>
                  </a:lnTo>
                  <a:lnTo>
                    <a:pt x="1155477" y="1134737"/>
                  </a:lnTo>
                  <a:lnTo>
                    <a:pt x="0" y="1134737"/>
                  </a:lnTo>
                  <a:close/>
                </a:path>
              </a:pathLst>
            </a:custGeom>
            <a:solidFill>
              <a:srgbClr val="F2F2F2"/>
            </a:solidFill>
          </p:spPr>
        </p:sp>
        <p:sp>
          <p:nvSpPr>
            <p:cNvPr id="21" name="TextBox 21"/>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pic>
        <p:nvPicPr>
          <p:cNvPr id="22" name="Picture 22"/>
          <p:cNvPicPr>
            <a:picLocks noChangeAspect="1"/>
          </p:cNvPicPr>
          <p:nvPr/>
        </p:nvPicPr>
        <p:blipFill>
          <a:blip r:embed="rId15"/>
          <a:srcRect r="869" b="2976"/>
          <a:stretch>
            <a:fillRect/>
          </a:stretch>
        </p:blipFill>
        <p:spPr>
          <a:xfrm>
            <a:off x="4979027" y="2594178"/>
            <a:ext cx="12589254" cy="5878571"/>
          </a:xfrm>
          <a:prstGeom prst="rect">
            <a:avLst/>
          </a:prstGeom>
        </p:spPr>
      </p:pic>
      <p:sp>
        <p:nvSpPr>
          <p:cNvPr id="23" name="TextBox 23"/>
          <p:cNvSpPr txBox="1"/>
          <p:nvPr/>
        </p:nvSpPr>
        <p:spPr>
          <a:xfrm>
            <a:off x="253207" y="7534275"/>
            <a:ext cx="3880789" cy="1838325"/>
          </a:xfrm>
          <a:prstGeom prst="rect">
            <a:avLst/>
          </a:prstGeom>
        </p:spPr>
        <p:txBody>
          <a:bodyPr lIns="0" tIns="0" rIns="0" bIns="0" rtlCol="0" anchor="t">
            <a:spAutoFit/>
          </a:bodyPr>
          <a:lstStyle/>
          <a:p>
            <a:pPr marL="0" lvl="0" indent="0" algn="ctr">
              <a:lnSpc>
                <a:spcPts val="7200"/>
              </a:lnSpc>
              <a:spcBef>
                <a:spcPct val="0"/>
              </a:spcBef>
            </a:pPr>
            <a:r>
              <a:rPr lang="en-US" sz="6000" u="none">
                <a:solidFill>
                  <a:srgbClr val="0D0D0D"/>
                </a:solidFill>
                <a:latin typeface="Titillium Web Bold"/>
              </a:rPr>
              <a:t>Assembly Model</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7786" b="7786"/>
          <a:stretch>
            <a:fillRect/>
          </a:stretch>
        </p:blipFill>
        <p:spPr>
          <a:xfrm>
            <a:off x="0" y="0"/>
            <a:ext cx="18288000" cy="10287000"/>
          </a:xfrm>
          <a:prstGeom prst="rect">
            <a:avLst/>
          </a:prstGeom>
        </p:spPr>
      </p:pic>
      <p:grpSp>
        <p:nvGrpSpPr>
          <p:cNvPr id="3" name="Group 3"/>
          <p:cNvGrpSpPr/>
          <p:nvPr/>
        </p:nvGrpSpPr>
        <p:grpSpPr>
          <a:xfrm>
            <a:off x="0" y="0"/>
            <a:ext cx="18288000" cy="551251"/>
            <a:chOff x="0" y="0"/>
            <a:chExt cx="4816593" cy="145185"/>
          </a:xfrm>
        </p:grpSpPr>
        <p:sp>
          <p:nvSpPr>
            <p:cNvPr id="4" name="Freeform 4"/>
            <p:cNvSpPr/>
            <p:nvPr/>
          </p:nvSpPr>
          <p:spPr>
            <a:xfrm>
              <a:off x="0" y="0"/>
              <a:ext cx="4816592" cy="145185"/>
            </a:xfrm>
            <a:custGeom>
              <a:avLst/>
              <a:gdLst/>
              <a:ahLst/>
              <a:cxnLst/>
              <a:rect l="l" t="t" r="r" b="b"/>
              <a:pathLst>
                <a:path w="4816592" h="145185">
                  <a:moveTo>
                    <a:pt x="0" y="0"/>
                  </a:moveTo>
                  <a:lnTo>
                    <a:pt x="4816592" y="0"/>
                  </a:lnTo>
                  <a:lnTo>
                    <a:pt x="4816592" y="145185"/>
                  </a:lnTo>
                  <a:lnTo>
                    <a:pt x="0" y="145185"/>
                  </a:lnTo>
                  <a:close/>
                </a:path>
              </a:pathLst>
            </a:custGeom>
            <a:solidFill>
              <a:srgbClr val="FF80B4"/>
            </a:solidFill>
            <a:ln w="19050">
              <a:solidFill>
                <a:srgbClr val="0D0D0D"/>
              </a:solidFill>
            </a:ln>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62848" y="188440"/>
            <a:ext cx="697483" cy="174371"/>
          </a:xfrm>
          <a:prstGeom prst="rect">
            <a:avLst/>
          </a:prstGeom>
        </p:spPr>
      </p:pic>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28700" y="8774740"/>
            <a:ext cx="601932" cy="1064509"/>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62848" y="1028700"/>
            <a:ext cx="5078597" cy="3499615"/>
          </a:xfrm>
          <a:prstGeom prst="rect">
            <a:avLst/>
          </a:prstGeom>
        </p:spPr>
      </p:pic>
      <p:grpSp>
        <p:nvGrpSpPr>
          <p:cNvPr id="9" name="Group 9"/>
          <p:cNvGrpSpPr/>
          <p:nvPr/>
        </p:nvGrpSpPr>
        <p:grpSpPr>
          <a:xfrm>
            <a:off x="6252589" y="3046384"/>
            <a:ext cx="11441736" cy="5934538"/>
            <a:chOff x="0" y="0"/>
            <a:chExt cx="3013461" cy="1563006"/>
          </a:xfrm>
        </p:grpSpPr>
        <p:sp>
          <p:nvSpPr>
            <p:cNvPr id="10" name="Freeform 10"/>
            <p:cNvSpPr/>
            <p:nvPr/>
          </p:nvSpPr>
          <p:spPr>
            <a:xfrm>
              <a:off x="0" y="0"/>
              <a:ext cx="3013461" cy="1563006"/>
            </a:xfrm>
            <a:custGeom>
              <a:avLst/>
              <a:gdLst/>
              <a:ahLst/>
              <a:cxnLst/>
              <a:rect l="l" t="t" r="r" b="b"/>
              <a:pathLst>
                <a:path w="3013461" h="1563006">
                  <a:moveTo>
                    <a:pt x="0" y="0"/>
                  </a:moveTo>
                  <a:lnTo>
                    <a:pt x="3013461" y="0"/>
                  </a:lnTo>
                  <a:lnTo>
                    <a:pt x="3013461" y="1563006"/>
                  </a:lnTo>
                  <a:lnTo>
                    <a:pt x="0" y="1563006"/>
                  </a:lnTo>
                  <a:close/>
                </a:path>
              </a:pathLst>
            </a:custGeom>
            <a:solidFill>
              <a:srgbClr val="F2F2F2"/>
            </a:solidFill>
          </p:spPr>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pic>
        <p:nvPicPr>
          <p:cNvPr id="12" name="Picture 12"/>
          <p:cNvPicPr>
            <a:picLocks noChangeAspect="1"/>
          </p:cNvPicPr>
          <p:nvPr/>
        </p:nvPicPr>
        <p:blipFill>
          <a:blip r:embed="rId10"/>
          <a:srcRect/>
          <a:stretch>
            <a:fillRect/>
          </a:stretch>
        </p:blipFill>
        <p:spPr>
          <a:xfrm>
            <a:off x="4674659" y="4064831"/>
            <a:ext cx="12778672" cy="5476574"/>
          </a:xfrm>
          <a:prstGeom prst="rect">
            <a:avLst/>
          </a:prstGeom>
        </p:spPr>
      </p:pic>
      <p:grpSp>
        <p:nvGrpSpPr>
          <p:cNvPr id="13" name="Group 13"/>
          <p:cNvGrpSpPr/>
          <p:nvPr/>
        </p:nvGrpSpPr>
        <p:grpSpPr>
          <a:xfrm>
            <a:off x="4145406" y="9243561"/>
            <a:ext cx="3344315" cy="595689"/>
            <a:chOff x="0" y="0"/>
            <a:chExt cx="880807" cy="156889"/>
          </a:xfrm>
        </p:grpSpPr>
        <p:sp>
          <p:nvSpPr>
            <p:cNvPr id="14" name="Freeform 14"/>
            <p:cNvSpPr/>
            <p:nvPr/>
          </p:nvSpPr>
          <p:spPr>
            <a:xfrm>
              <a:off x="0" y="0"/>
              <a:ext cx="880807" cy="156889"/>
            </a:xfrm>
            <a:custGeom>
              <a:avLst/>
              <a:gdLst/>
              <a:ahLst/>
              <a:cxnLst/>
              <a:rect l="l" t="t" r="r" b="b"/>
              <a:pathLst>
                <a:path w="880807" h="156889">
                  <a:moveTo>
                    <a:pt x="0" y="0"/>
                  </a:moveTo>
                  <a:lnTo>
                    <a:pt x="880807" y="0"/>
                  </a:lnTo>
                  <a:lnTo>
                    <a:pt x="880807" y="156889"/>
                  </a:lnTo>
                  <a:lnTo>
                    <a:pt x="0" y="156889"/>
                  </a:lnTo>
                  <a:close/>
                </a:path>
              </a:pathLst>
            </a:custGeom>
            <a:solidFill>
              <a:srgbClr val="FA643F"/>
            </a:solidFill>
            <a:ln w="19050">
              <a:solidFill>
                <a:srgbClr val="0D0D0D"/>
              </a:solidFill>
            </a:ln>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16" name="TextBox 16"/>
          <p:cNvSpPr txBox="1"/>
          <p:nvPr/>
        </p:nvSpPr>
        <p:spPr>
          <a:xfrm>
            <a:off x="845122" y="3046384"/>
            <a:ext cx="4514050" cy="582646"/>
          </a:xfrm>
          <a:prstGeom prst="rect">
            <a:avLst/>
          </a:prstGeom>
        </p:spPr>
        <p:txBody>
          <a:bodyPr lIns="0" tIns="0" rIns="0" bIns="0" rtlCol="0" anchor="t">
            <a:spAutoFit/>
          </a:bodyPr>
          <a:lstStyle/>
          <a:p>
            <a:pPr marL="0" lvl="0" indent="0" algn="ctr">
              <a:lnSpc>
                <a:spcPts val="4587"/>
              </a:lnSpc>
              <a:spcBef>
                <a:spcPct val="0"/>
              </a:spcBef>
            </a:pPr>
            <a:r>
              <a:rPr lang="en-US" sz="3823" u="none" dirty="0">
                <a:solidFill>
                  <a:srgbClr val="0D0D0D"/>
                </a:solidFill>
                <a:latin typeface="Titillium Web Bold"/>
              </a:rPr>
              <a:t>Boundary Condition</a:t>
            </a:r>
          </a:p>
        </p:txBody>
      </p:sp>
      <p:sp>
        <p:nvSpPr>
          <p:cNvPr id="17" name="TextBox 17"/>
          <p:cNvSpPr txBox="1"/>
          <p:nvPr/>
        </p:nvSpPr>
        <p:spPr>
          <a:xfrm>
            <a:off x="6451010" y="3309794"/>
            <a:ext cx="5385979" cy="638473"/>
          </a:xfrm>
          <a:prstGeom prst="rect">
            <a:avLst/>
          </a:prstGeom>
        </p:spPr>
        <p:txBody>
          <a:bodyPr lIns="0" tIns="0" rIns="0" bIns="0" rtlCol="0" anchor="t">
            <a:spAutoFit/>
          </a:bodyPr>
          <a:lstStyle/>
          <a:p>
            <a:pPr marL="0" lvl="0" indent="0" algn="ctr">
              <a:lnSpc>
                <a:spcPts val="5027"/>
              </a:lnSpc>
              <a:spcBef>
                <a:spcPct val="0"/>
              </a:spcBef>
            </a:pPr>
            <a:r>
              <a:rPr lang="en-US" sz="4189" u="none">
                <a:solidFill>
                  <a:srgbClr val="0D0D0D"/>
                </a:solidFill>
                <a:latin typeface="Titillium Web Bold"/>
              </a:rPr>
              <a:t>Total Force : 154,4 N</a:t>
            </a:r>
          </a:p>
        </p:txBody>
      </p:sp>
      <p:sp>
        <p:nvSpPr>
          <p:cNvPr id="19" name="Rectangle 18">
            <a:extLst>
              <a:ext uri="{FF2B5EF4-FFF2-40B4-BE49-F238E27FC236}">
                <a16:creationId xmlns:a16="http://schemas.microsoft.com/office/drawing/2014/main" id="{E376EEA4-45BB-41D4-A56C-A4A4EF7B441C}"/>
              </a:ext>
            </a:extLst>
          </p:cNvPr>
          <p:cNvSpPr/>
          <p:nvPr/>
        </p:nvSpPr>
        <p:spPr>
          <a:xfrm>
            <a:off x="6011594" y="745595"/>
            <a:ext cx="11713558" cy="211644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TextBox 16">
            <a:extLst>
              <a:ext uri="{FF2B5EF4-FFF2-40B4-BE49-F238E27FC236}">
                <a16:creationId xmlns:a16="http://schemas.microsoft.com/office/drawing/2014/main" id="{35CF3C9E-1EA4-4672-A365-ADD6E579D85D}"/>
              </a:ext>
            </a:extLst>
          </p:cNvPr>
          <p:cNvSpPr txBox="1"/>
          <p:nvPr/>
        </p:nvSpPr>
        <p:spPr>
          <a:xfrm>
            <a:off x="6307017" y="745595"/>
            <a:ext cx="11178971" cy="2042867"/>
          </a:xfrm>
          <a:prstGeom prst="rect">
            <a:avLst/>
          </a:prstGeom>
        </p:spPr>
        <p:txBody>
          <a:bodyPr wrap="square" lIns="0" tIns="0" rIns="0" bIns="0" rtlCol="0" anchor="t">
            <a:spAutoFit/>
          </a:bodyPr>
          <a:lstStyle/>
          <a:p>
            <a:pPr marL="0" lvl="0" indent="0">
              <a:lnSpc>
                <a:spcPct val="150000"/>
              </a:lnSpc>
              <a:spcBef>
                <a:spcPct val="0"/>
              </a:spcBef>
            </a:pPr>
            <a:r>
              <a:rPr lang="en-US" dirty="0">
                <a:solidFill>
                  <a:srgbClr val="0D0D0D"/>
                </a:solidFill>
                <a:latin typeface="Titillium Web Bold"/>
              </a:rPr>
              <a:t>- Main Motor </a:t>
            </a:r>
            <a:r>
              <a:rPr lang="en-US" dirty="0" err="1">
                <a:solidFill>
                  <a:srgbClr val="0D0D0D"/>
                </a:solidFill>
                <a:latin typeface="Titillium Web Bold"/>
              </a:rPr>
              <a:t>diletakan</a:t>
            </a:r>
            <a:r>
              <a:rPr lang="en-US" dirty="0">
                <a:solidFill>
                  <a:srgbClr val="0D0D0D"/>
                </a:solidFill>
                <a:latin typeface="Titillium Web Bold"/>
              </a:rPr>
              <a:t> pada side plate </a:t>
            </a:r>
            <a:r>
              <a:rPr lang="en-US" dirty="0" err="1">
                <a:solidFill>
                  <a:srgbClr val="0D0D0D"/>
                </a:solidFill>
                <a:latin typeface="Titillium Web Bold"/>
              </a:rPr>
              <a:t>dimana</a:t>
            </a:r>
            <a:r>
              <a:rPr lang="en-US" dirty="0">
                <a:solidFill>
                  <a:srgbClr val="0D0D0D"/>
                </a:solidFill>
                <a:latin typeface="Titillium Web Bold"/>
              </a:rPr>
              <a:t> </a:t>
            </a:r>
            <a:r>
              <a:rPr lang="en-US" dirty="0" err="1">
                <a:solidFill>
                  <a:srgbClr val="0D0D0D"/>
                </a:solidFill>
                <a:latin typeface="Titillium Web Bold"/>
              </a:rPr>
              <a:t>gaya</a:t>
            </a:r>
            <a:r>
              <a:rPr lang="en-US" dirty="0">
                <a:solidFill>
                  <a:srgbClr val="0D0D0D"/>
                </a:solidFill>
                <a:latin typeface="Titillium Web Bold"/>
              </a:rPr>
              <a:t> yang </a:t>
            </a:r>
            <a:r>
              <a:rPr lang="en-US" dirty="0" err="1">
                <a:solidFill>
                  <a:srgbClr val="0D0D0D"/>
                </a:solidFill>
                <a:latin typeface="Titillium Web Bold"/>
              </a:rPr>
              <a:t>diberikan</a:t>
            </a:r>
            <a:r>
              <a:rPr lang="en-US" dirty="0">
                <a:solidFill>
                  <a:srgbClr val="0D0D0D"/>
                </a:solidFill>
                <a:latin typeface="Titillium Web Bold"/>
              </a:rPr>
              <a:t> 10N </a:t>
            </a:r>
            <a:r>
              <a:rPr lang="en-US" dirty="0" err="1">
                <a:solidFill>
                  <a:srgbClr val="0D0D0D"/>
                </a:solidFill>
                <a:latin typeface="Titillium Web Bold"/>
              </a:rPr>
              <a:t>dengan</a:t>
            </a:r>
            <a:r>
              <a:rPr lang="en-US" dirty="0">
                <a:solidFill>
                  <a:srgbClr val="0D0D0D"/>
                </a:solidFill>
                <a:latin typeface="Titillium Web Bold"/>
              </a:rPr>
              <a:t> </a:t>
            </a:r>
            <a:r>
              <a:rPr lang="en-US" dirty="0" err="1">
                <a:solidFill>
                  <a:srgbClr val="0D0D0D"/>
                </a:solidFill>
                <a:latin typeface="Titillium Web Bold"/>
              </a:rPr>
              <a:t>arah</a:t>
            </a:r>
            <a:r>
              <a:rPr lang="en-US" dirty="0">
                <a:solidFill>
                  <a:srgbClr val="0D0D0D"/>
                </a:solidFill>
                <a:latin typeface="Titillium Web Bold"/>
              </a:rPr>
              <a:t> –y</a:t>
            </a:r>
          </a:p>
          <a:p>
            <a:pPr marL="0" lvl="0" indent="0">
              <a:lnSpc>
                <a:spcPct val="150000"/>
              </a:lnSpc>
              <a:spcBef>
                <a:spcPct val="0"/>
              </a:spcBef>
            </a:pPr>
            <a:r>
              <a:rPr lang="en-US" dirty="0">
                <a:solidFill>
                  <a:srgbClr val="0D0D0D"/>
                </a:solidFill>
                <a:latin typeface="Titillium Web Bold"/>
              </a:rPr>
              <a:t>- Main </a:t>
            </a:r>
            <a:r>
              <a:rPr lang="en-US" dirty="0" err="1">
                <a:solidFill>
                  <a:srgbClr val="0D0D0D"/>
                </a:solidFill>
                <a:latin typeface="Titillium Web Bold"/>
              </a:rPr>
              <a:t>compartement</a:t>
            </a:r>
            <a:r>
              <a:rPr lang="en-US" dirty="0">
                <a:solidFill>
                  <a:srgbClr val="0D0D0D"/>
                </a:solidFill>
                <a:latin typeface="Titillium Web Bold"/>
              </a:rPr>
              <a:t> </a:t>
            </a:r>
            <a:r>
              <a:rPr lang="en-US" dirty="0" err="1">
                <a:solidFill>
                  <a:srgbClr val="0D0D0D"/>
                </a:solidFill>
                <a:latin typeface="Titillium Web Bold"/>
              </a:rPr>
              <a:t>diletakan</a:t>
            </a:r>
            <a:r>
              <a:rPr lang="en-US" dirty="0">
                <a:solidFill>
                  <a:srgbClr val="0D0D0D"/>
                </a:solidFill>
                <a:latin typeface="Titillium Web Bold"/>
              </a:rPr>
              <a:t> pada </a:t>
            </a:r>
            <a:r>
              <a:rPr lang="en-US" dirty="0" err="1">
                <a:solidFill>
                  <a:srgbClr val="0D0D0D"/>
                </a:solidFill>
                <a:latin typeface="Titillium Web Bold"/>
              </a:rPr>
              <a:t>poros</a:t>
            </a:r>
            <a:r>
              <a:rPr lang="en-US" dirty="0">
                <a:solidFill>
                  <a:srgbClr val="0D0D0D"/>
                </a:solidFill>
                <a:latin typeface="Titillium Web Bold"/>
              </a:rPr>
              <a:t> </a:t>
            </a:r>
            <a:r>
              <a:rPr lang="en-US" dirty="0" err="1">
                <a:solidFill>
                  <a:srgbClr val="0D0D0D"/>
                </a:solidFill>
                <a:latin typeface="Titillium Web Bold"/>
              </a:rPr>
              <a:t>dimana</a:t>
            </a:r>
            <a:r>
              <a:rPr lang="en-US" dirty="0">
                <a:solidFill>
                  <a:srgbClr val="0D0D0D"/>
                </a:solidFill>
                <a:latin typeface="Titillium Web Bold"/>
              </a:rPr>
              <a:t> </a:t>
            </a:r>
            <a:r>
              <a:rPr lang="en-US" dirty="0" err="1">
                <a:solidFill>
                  <a:srgbClr val="0D0D0D"/>
                </a:solidFill>
                <a:latin typeface="Titillium Web Bold"/>
              </a:rPr>
              <a:t>luasanya</a:t>
            </a:r>
            <a:r>
              <a:rPr lang="en-US" dirty="0">
                <a:solidFill>
                  <a:srgbClr val="0D0D0D"/>
                </a:solidFill>
                <a:latin typeface="Titillium Web Bold"/>
              </a:rPr>
              <a:t> </a:t>
            </a:r>
            <a:r>
              <a:rPr lang="en-US" dirty="0" err="1">
                <a:solidFill>
                  <a:srgbClr val="0D0D0D"/>
                </a:solidFill>
                <a:latin typeface="Titillium Web Bold"/>
              </a:rPr>
              <a:t>sebesar</a:t>
            </a:r>
            <a:r>
              <a:rPr lang="en-US" dirty="0">
                <a:solidFill>
                  <a:srgbClr val="0D0D0D"/>
                </a:solidFill>
                <a:latin typeface="Titillium Web Bold"/>
              </a:rPr>
              <a:t> clamping pada main </a:t>
            </a:r>
            <a:r>
              <a:rPr lang="en-US" dirty="0" err="1">
                <a:solidFill>
                  <a:srgbClr val="0D0D0D"/>
                </a:solidFill>
                <a:latin typeface="Titillium Web Bold"/>
              </a:rPr>
              <a:t>compartement</a:t>
            </a:r>
            <a:endParaRPr lang="en-US" dirty="0">
              <a:solidFill>
                <a:srgbClr val="0D0D0D"/>
              </a:solidFill>
              <a:latin typeface="Titillium Web Bold"/>
            </a:endParaRPr>
          </a:p>
          <a:p>
            <a:pPr marL="0" lvl="0" indent="0">
              <a:lnSpc>
                <a:spcPct val="150000"/>
              </a:lnSpc>
              <a:spcBef>
                <a:spcPct val="0"/>
              </a:spcBef>
            </a:pPr>
            <a:r>
              <a:rPr lang="en-US" dirty="0">
                <a:solidFill>
                  <a:srgbClr val="0D0D0D"/>
                </a:solidFill>
                <a:latin typeface="Titillium Web Bold"/>
              </a:rPr>
              <a:t>- Gaya yang </a:t>
            </a:r>
            <a:r>
              <a:rPr lang="en-US" dirty="0" err="1">
                <a:solidFill>
                  <a:srgbClr val="0D0D0D"/>
                </a:solidFill>
                <a:latin typeface="Titillium Web Bold"/>
              </a:rPr>
              <a:t>diberikan</a:t>
            </a:r>
            <a:r>
              <a:rPr lang="en-US" dirty="0">
                <a:solidFill>
                  <a:srgbClr val="0D0D0D"/>
                </a:solidFill>
                <a:latin typeface="Titillium Web Bold"/>
              </a:rPr>
              <a:t> oleh </a:t>
            </a:r>
            <a:r>
              <a:rPr lang="en-US" dirty="0" err="1">
                <a:solidFill>
                  <a:srgbClr val="0D0D0D"/>
                </a:solidFill>
                <a:latin typeface="Titillium Web Bold"/>
              </a:rPr>
              <a:t>bruss</a:t>
            </a:r>
            <a:r>
              <a:rPr lang="en-US" dirty="0">
                <a:solidFill>
                  <a:srgbClr val="0D0D0D"/>
                </a:solidFill>
                <a:latin typeface="Titillium Web Bold"/>
              </a:rPr>
              <a:t> </a:t>
            </a:r>
            <a:r>
              <a:rPr lang="en-US" dirty="0" err="1">
                <a:solidFill>
                  <a:srgbClr val="0D0D0D"/>
                </a:solidFill>
                <a:latin typeface="Titillium Web Bold"/>
              </a:rPr>
              <a:t>keduanya</a:t>
            </a:r>
            <a:r>
              <a:rPr lang="en-US" dirty="0">
                <a:solidFill>
                  <a:srgbClr val="0D0D0D"/>
                </a:solidFill>
                <a:latin typeface="Titillium Web Bold"/>
              </a:rPr>
              <a:t> </a:t>
            </a:r>
            <a:r>
              <a:rPr lang="en-US" dirty="0" err="1">
                <a:solidFill>
                  <a:srgbClr val="0D0D0D"/>
                </a:solidFill>
                <a:latin typeface="Titillium Web Bold"/>
              </a:rPr>
              <a:t>searah</a:t>
            </a:r>
            <a:r>
              <a:rPr lang="en-US" dirty="0">
                <a:solidFill>
                  <a:srgbClr val="0D0D0D"/>
                </a:solidFill>
                <a:latin typeface="Titillium Web Bold"/>
              </a:rPr>
              <a:t> </a:t>
            </a:r>
            <a:r>
              <a:rPr lang="en-US" dirty="0" err="1">
                <a:solidFill>
                  <a:srgbClr val="0D0D0D"/>
                </a:solidFill>
                <a:latin typeface="Titillium Web Bold"/>
              </a:rPr>
              <a:t>sumbu</a:t>
            </a:r>
            <a:r>
              <a:rPr lang="en-US" dirty="0">
                <a:solidFill>
                  <a:srgbClr val="0D0D0D"/>
                </a:solidFill>
                <a:latin typeface="Titillium Web Bold"/>
              </a:rPr>
              <a:t> X </a:t>
            </a:r>
            <a:r>
              <a:rPr lang="en-US" dirty="0" err="1">
                <a:solidFill>
                  <a:srgbClr val="0D0D0D"/>
                </a:solidFill>
                <a:latin typeface="Titillium Web Bold"/>
              </a:rPr>
              <a:t>dengan</a:t>
            </a:r>
            <a:r>
              <a:rPr lang="en-US" dirty="0">
                <a:solidFill>
                  <a:srgbClr val="0D0D0D"/>
                </a:solidFill>
                <a:latin typeface="Titillium Web Bold"/>
              </a:rPr>
              <a:t> </a:t>
            </a:r>
            <a:r>
              <a:rPr lang="en-US" dirty="0" err="1">
                <a:solidFill>
                  <a:srgbClr val="0D0D0D"/>
                </a:solidFill>
                <a:latin typeface="Titillium Web Bold"/>
              </a:rPr>
              <a:t>perhitungan</a:t>
            </a:r>
            <a:r>
              <a:rPr lang="en-US" dirty="0">
                <a:solidFill>
                  <a:srgbClr val="0D0D0D"/>
                </a:solidFill>
                <a:latin typeface="Titillium Web Bold"/>
              </a:rPr>
              <a:t> </a:t>
            </a:r>
            <a:r>
              <a:rPr lang="en-US" dirty="0" err="1">
                <a:solidFill>
                  <a:srgbClr val="0D0D0D"/>
                </a:solidFill>
                <a:latin typeface="Titillium Web Bold"/>
              </a:rPr>
              <a:t>sudut</a:t>
            </a:r>
            <a:r>
              <a:rPr lang="en-US" dirty="0">
                <a:solidFill>
                  <a:srgbClr val="0D0D0D"/>
                </a:solidFill>
                <a:latin typeface="Titillium Web Bold"/>
              </a:rPr>
              <a:t> </a:t>
            </a:r>
            <a:r>
              <a:rPr lang="en-US" dirty="0" err="1">
                <a:solidFill>
                  <a:srgbClr val="0D0D0D"/>
                </a:solidFill>
                <a:latin typeface="Titillium Web Bold"/>
              </a:rPr>
              <a:t>inclinasi</a:t>
            </a:r>
            <a:r>
              <a:rPr lang="en-US" dirty="0">
                <a:solidFill>
                  <a:srgbClr val="0D0D0D"/>
                </a:solidFill>
                <a:latin typeface="Titillium Web Bold"/>
              </a:rPr>
              <a:t> panel </a:t>
            </a:r>
            <a:r>
              <a:rPr lang="en-US" dirty="0" err="1">
                <a:solidFill>
                  <a:srgbClr val="0D0D0D"/>
                </a:solidFill>
                <a:latin typeface="Titillium Web Bold"/>
              </a:rPr>
              <a:t>surya</a:t>
            </a:r>
            <a:r>
              <a:rPr lang="en-US" dirty="0">
                <a:solidFill>
                  <a:srgbClr val="0D0D0D"/>
                </a:solidFill>
                <a:latin typeface="Titillium Web Bold"/>
              </a:rPr>
              <a:t> </a:t>
            </a:r>
            <a:r>
              <a:rPr lang="en-US" dirty="0" err="1">
                <a:solidFill>
                  <a:srgbClr val="0D0D0D"/>
                </a:solidFill>
                <a:latin typeface="Titillium Web Bold"/>
              </a:rPr>
              <a:t>yaitu</a:t>
            </a:r>
            <a:r>
              <a:rPr lang="en-US" dirty="0">
                <a:solidFill>
                  <a:srgbClr val="0D0D0D"/>
                </a:solidFill>
                <a:latin typeface="Titillium Web Bold"/>
              </a:rPr>
              <a:t>    30 </a:t>
            </a:r>
            <a:r>
              <a:rPr lang="en-US" dirty="0" err="1">
                <a:solidFill>
                  <a:srgbClr val="0D0D0D"/>
                </a:solidFill>
                <a:latin typeface="Titillium Web Bold"/>
              </a:rPr>
              <a:t>Derajat</a:t>
            </a:r>
            <a:endParaRPr lang="en-US" dirty="0">
              <a:solidFill>
                <a:srgbClr val="0D0D0D"/>
              </a:solidFill>
              <a:latin typeface="Titillium Web Bold"/>
            </a:endParaRPr>
          </a:p>
          <a:p>
            <a:pPr marL="0" lvl="0" indent="0">
              <a:lnSpc>
                <a:spcPct val="150000"/>
              </a:lnSpc>
              <a:spcBef>
                <a:spcPct val="0"/>
              </a:spcBef>
            </a:pPr>
            <a:r>
              <a:rPr lang="en-US" u="none" dirty="0">
                <a:solidFill>
                  <a:srgbClr val="0D0D0D"/>
                </a:solidFill>
                <a:latin typeface="Titillium Web Bold"/>
              </a:rPr>
              <a:t>- Fixed </a:t>
            </a:r>
            <a:r>
              <a:rPr lang="en-US" u="none" dirty="0" err="1">
                <a:solidFill>
                  <a:srgbClr val="0D0D0D"/>
                </a:solidFill>
                <a:latin typeface="Titillium Web Bold"/>
              </a:rPr>
              <a:t>geometri</a:t>
            </a:r>
            <a:r>
              <a:rPr lang="en-US" u="none" dirty="0">
                <a:solidFill>
                  <a:srgbClr val="0D0D0D"/>
                </a:solidFill>
                <a:latin typeface="Titillium Web Bold"/>
              </a:rPr>
              <a:t> </a:t>
            </a:r>
            <a:r>
              <a:rPr lang="en-US" u="none" dirty="0" err="1">
                <a:solidFill>
                  <a:srgbClr val="0D0D0D"/>
                </a:solidFill>
                <a:latin typeface="Titillium Web Bold"/>
              </a:rPr>
              <a:t>berada</a:t>
            </a:r>
            <a:r>
              <a:rPr lang="en-US" u="none" dirty="0">
                <a:solidFill>
                  <a:srgbClr val="0D0D0D"/>
                </a:solidFill>
                <a:latin typeface="Titillium Web Bold"/>
              </a:rPr>
              <a:t> pada driver, driven dan </a:t>
            </a:r>
            <a:r>
              <a:rPr lang="en-US" u="none" dirty="0" err="1">
                <a:solidFill>
                  <a:srgbClr val="0D0D0D"/>
                </a:solidFill>
                <a:latin typeface="Titillium Web Bold"/>
              </a:rPr>
              <a:t>roler</a:t>
            </a:r>
            <a:r>
              <a:rPr lang="en-US" u="none" dirty="0">
                <a:solidFill>
                  <a:srgbClr val="0D0D0D"/>
                </a:solidFill>
                <a:latin typeface="Titillium Web Bold"/>
              </a:rPr>
              <a:t> </a:t>
            </a:r>
            <a:r>
              <a:rPr lang="en-US" u="none" dirty="0" err="1">
                <a:solidFill>
                  <a:srgbClr val="0D0D0D"/>
                </a:solidFill>
                <a:latin typeface="Titillium Web Bold"/>
              </a:rPr>
              <a:t>bagian</a:t>
            </a:r>
            <a:r>
              <a:rPr lang="en-US" u="none" dirty="0">
                <a:solidFill>
                  <a:srgbClr val="0D0D0D"/>
                </a:solidFill>
                <a:latin typeface="Titillium Web Bold"/>
              </a:rPr>
              <a:t> </a:t>
            </a:r>
            <a:r>
              <a:rPr lang="en-US" u="none" dirty="0" err="1">
                <a:solidFill>
                  <a:srgbClr val="0D0D0D"/>
                </a:solidFill>
                <a:latin typeface="Titillium Web Bold"/>
              </a:rPr>
              <a:t>bawah</a:t>
            </a:r>
            <a:r>
              <a:rPr lang="en-US" u="none" dirty="0">
                <a:solidFill>
                  <a:srgbClr val="0D0D0D"/>
                </a:solidFill>
                <a:latin typeface="Titillium Web Bold"/>
              </a:rPr>
              <a:t> </a:t>
            </a:r>
            <a:r>
              <a:rPr lang="en-US" u="none" dirty="0" err="1">
                <a:solidFill>
                  <a:srgbClr val="0D0D0D"/>
                </a:solidFill>
                <a:latin typeface="Titillium Web Bold"/>
              </a:rPr>
              <a:t>sebagai</a:t>
            </a:r>
            <a:r>
              <a:rPr lang="en-US" u="none" dirty="0">
                <a:solidFill>
                  <a:srgbClr val="0D0D0D"/>
                </a:solidFill>
                <a:latin typeface="Titillium Web Bold"/>
              </a:rPr>
              <a:t> </a:t>
            </a:r>
            <a:r>
              <a:rPr lang="en-US" u="none" dirty="0" err="1">
                <a:solidFill>
                  <a:srgbClr val="0D0D0D"/>
                </a:solidFill>
                <a:latin typeface="Titillium Web Bold"/>
              </a:rPr>
              <a:t>titik</a:t>
            </a:r>
            <a:r>
              <a:rPr lang="en-US" u="none" dirty="0">
                <a:solidFill>
                  <a:srgbClr val="0D0D0D"/>
                </a:solidFill>
                <a:latin typeface="Titillium Web Bold"/>
              </a:rPr>
              <a:t> </a:t>
            </a:r>
            <a:r>
              <a:rPr lang="en-US" u="none" dirty="0" err="1">
                <a:solidFill>
                  <a:srgbClr val="0D0D0D"/>
                </a:solidFill>
                <a:latin typeface="Titillium Web Bold"/>
              </a:rPr>
              <a:t>tumpu</a:t>
            </a:r>
            <a:r>
              <a:rPr lang="en-US" u="none" dirty="0">
                <a:solidFill>
                  <a:srgbClr val="0D0D0D"/>
                </a:solidFill>
                <a:latin typeface="Titillium Web Bold"/>
              </a:rPr>
              <a:t> </a:t>
            </a:r>
          </a:p>
        </p:txBody>
      </p:sp>
    </p:spTree>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0D2E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551251"/>
            <a:chOff x="0" y="0"/>
            <a:chExt cx="4816593" cy="145185"/>
          </a:xfrm>
        </p:grpSpPr>
        <p:sp>
          <p:nvSpPr>
            <p:cNvPr id="3" name="Freeform 3"/>
            <p:cNvSpPr/>
            <p:nvPr/>
          </p:nvSpPr>
          <p:spPr>
            <a:xfrm>
              <a:off x="0" y="0"/>
              <a:ext cx="4816592" cy="145185"/>
            </a:xfrm>
            <a:custGeom>
              <a:avLst/>
              <a:gdLst/>
              <a:ahLst/>
              <a:cxnLst/>
              <a:rect l="l" t="t" r="r" b="b"/>
              <a:pathLst>
                <a:path w="4816592" h="145185">
                  <a:moveTo>
                    <a:pt x="0" y="0"/>
                  </a:moveTo>
                  <a:lnTo>
                    <a:pt x="4816592" y="0"/>
                  </a:lnTo>
                  <a:lnTo>
                    <a:pt x="4816592" y="145185"/>
                  </a:lnTo>
                  <a:lnTo>
                    <a:pt x="0" y="145185"/>
                  </a:lnTo>
                  <a:close/>
                </a:path>
              </a:pathLst>
            </a:custGeom>
            <a:solidFill>
              <a:srgbClr val="FA643F"/>
            </a:solidFill>
            <a:ln w="19050">
              <a:solidFill>
                <a:srgbClr val="0D0D0D"/>
              </a:solid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62848" y="188440"/>
            <a:ext cx="697483" cy="174371"/>
          </a:xfrm>
          <a:prstGeom prst="rect">
            <a:avLst/>
          </a:prstGeom>
        </p:spPr>
      </p:pic>
      <p:grpSp>
        <p:nvGrpSpPr>
          <p:cNvPr id="6" name="Group 6"/>
          <p:cNvGrpSpPr/>
          <p:nvPr/>
        </p:nvGrpSpPr>
        <p:grpSpPr>
          <a:xfrm>
            <a:off x="330324" y="915880"/>
            <a:ext cx="13085627" cy="8945810"/>
            <a:chOff x="0" y="0"/>
            <a:chExt cx="17447502" cy="11927747"/>
          </a:xfrm>
        </p:grpSpPr>
        <p:grpSp>
          <p:nvGrpSpPr>
            <p:cNvPr id="7" name="Group 7"/>
            <p:cNvGrpSpPr/>
            <p:nvPr/>
          </p:nvGrpSpPr>
          <p:grpSpPr>
            <a:xfrm>
              <a:off x="2679960" y="2642512"/>
              <a:ext cx="14523912" cy="8775553"/>
              <a:chOff x="0" y="0"/>
              <a:chExt cx="2675414" cy="1616523"/>
            </a:xfrm>
          </p:grpSpPr>
          <p:sp>
            <p:nvSpPr>
              <p:cNvPr id="8" name="Freeform 8"/>
              <p:cNvSpPr/>
              <p:nvPr/>
            </p:nvSpPr>
            <p:spPr>
              <a:xfrm>
                <a:off x="0" y="0"/>
                <a:ext cx="2675414" cy="1616523"/>
              </a:xfrm>
              <a:custGeom>
                <a:avLst/>
                <a:gdLst/>
                <a:ahLst/>
                <a:cxnLst/>
                <a:rect l="l" t="t" r="r" b="b"/>
                <a:pathLst>
                  <a:path w="2675414" h="1616523">
                    <a:moveTo>
                      <a:pt x="0" y="0"/>
                    </a:moveTo>
                    <a:lnTo>
                      <a:pt x="2675414" y="0"/>
                    </a:lnTo>
                    <a:lnTo>
                      <a:pt x="2675414" y="1616523"/>
                    </a:lnTo>
                    <a:lnTo>
                      <a:pt x="0" y="1616523"/>
                    </a:lnTo>
                    <a:close/>
                  </a:path>
                </a:pathLst>
              </a:custGeom>
              <a:solidFill>
                <a:srgbClr val="FFB3D2"/>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pic>
          <p:nvPicPr>
            <p:cNvPr id="10" name="Picture 1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17447502" cy="11927747"/>
            </a:xfrm>
            <a:prstGeom prst="rect">
              <a:avLst/>
            </a:prstGeom>
          </p:spPr>
        </p:pic>
      </p:grpSp>
      <p:pic>
        <p:nvPicPr>
          <p:cNvPr id="11" name="Picture 11"/>
          <p:cNvPicPr>
            <a:picLocks noChangeAspect="1"/>
          </p:cNvPicPr>
          <p:nvPr/>
        </p:nvPicPr>
        <p:blipFill>
          <a:blip r:embed="rId7"/>
          <a:srcRect/>
          <a:stretch>
            <a:fillRect/>
          </a:stretch>
        </p:blipFill>
        <p:spPr>
          <a:xfrm>
            <a:off x="12533332" y="1370758"/>
            <a:ext cx="6176060" cy="4114800"/>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533332" y="1352660"/>
            <a:ext cx="5754668" cy="4132898"/>
          </a:xfrm>
          <a:prstGeom prst="rect">
            <a:avLst/>
          </a:prstGeom>
        </p:spPr>
      </p:pic>
      <p:pic>
        <p:nvPicPr>
          <p:cNvPr id="13" name="Picture 1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0876653" y="7261885"/>
            <a:ext cx="5078597" cy="3499615"/>
          </a:xfrm>
          <a:prstGeom prst="rect">
            <a:avLst/>
          </a:prstGeom>
        </p:spPr>
      </p:pic>
      <p:pic>
        <p:nvPicPr>
          <p:cNvPr id="14" name="Picture 14"/>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2777096" y="7261885"/>
            <a:ext cx="601132" cy="1049596"/>
          </a:xfrm>
          <a:prstGeom prst="rect">
            <a:avLst/>
          </a:prstGeom>
        </p:spPr>
      </p:pic>
      <p:pic>
        <p:nvPicPr>
          <p:cNvPr id="15" name="Picture 15"/>
          <p:cNvPicPr>
            <a:picLocks noChangeAspect="1"/>
          </p:cNvPicPr>
          <p:nvPr/>
        </p:nvPicPr>
        <p:blipFill>
          <a:blip r:embed="rId14"/>
          <a:srcRect/>
          <a:stretch>
            <a:fillRect/>
          </a:stretch>
        </p:blipFill>
        <p:spPr>
          <a:xfrm>
            <a:off x="1028700" y="2163074"/>
            <a:ext cx="11273001" cy="4820621"/>
          </a:xfrm>
          <a:prstGeom prst="rect">
            <a:avLst/>
          </a:prstGeom>
        </p:spPr>
      </p:pic>
      <p:sp>
        <p:nvSpPr>
          <p:cNvPr id="16" name="TextBox 16"/>
          <p:cNvSpPr txBox="1"/>
          <p:nvPr/>
        </p:nvSpPr>
        <p:spPr>
          <a:xfrm>
            <a:off x="10709092" y="9153395"/>
            <a:ext cx="5413718" cy="708295"/>
          </a:xfrm>
          <a:prstGeom prst="rect">
            <a:avLst/>
          </a:prstGeom>
        </p:spPr>
        <p:txBody>
          <a:bodyPr lIns="0" tIns="0" rIns="0" bIns="0" rtlCol="0" anchor="t">
            <a:spAutoFit/>
          </a:bodyPr>
          <a:lstStyle/>
          <a:p>
            <a:pPr marL="0" lvl="0" indent="0" algn="ctr">
              <a:lnSpc>
                <a:spcPts val="5502"/>
              </a:lnSpc>
              <a:spcBef>
                <a:spcPct val="0"/>
              </a:spcBef>
            </a:pPr>
            <a:r>
              <a:rPr lang="en-US" sz="4585" u="none" dirty="0">
                <a:solidFill>
                  <a:srgbClr val="0D0D0D"/>
                </a:solidFill>
                <a:latin typeface="Titillium Web Bold"/>
              </a:rPr>
              <a:t>Hasil </a:t>
            </a:r>
            <a:r>
              <a:rPr lang="en-US" sz="4585" u="none" dirty="0" err="1">
                <a:solidFill>
                  <a:srgbClr val="0D0D0D"/>
                </a:solidFill>
                <a:latin typeface="Titillium Web Bold"/>
              </a:rPr>
              <a:t>Simulasi</a:t>
            </a:r>
            <a:endParaRPr lang="en-US" sz="4585" u="none" dirty="0">
              <a:solidFill>
                <a:srgbClr val="0D0D0D"/>
              </a:solidFill>
              <a:latin typeface="Titillium Web Bold"/>
            </a:endParaRPr>
          </a:p>
        </p:txBody>
      </p:sp>
      <p:sp>
        <p:nvSpPr>
          <p:cNvPr id="17" name="TextBox 16">
            <a:extLst>
              <a:ext uri="{FF2B5EF4-FFF2-40B4-BE49-F238E27FC236}">
                <a16:creationId xmlns:a16="http://schemas.microsoft.com/office/drawing/2014/main" id="{5FB985E9-92F8-4015-84EA-084CEEDBC348}"/>
              </a:ext>
            </a:extLst>
          </p:cNvPr>
          <p:cNvSpPr txBox="1"/>
          <p:nvPr/>
        </p:nvSpPr>
        <p:spPr>
          <a:xfrm>
            <a:off x="3937747" y="7786683"/>
            <a:ext cx="5413718" cy="923330"/>
          </a:xfrm>
          <a:prstGeom prst="rect">
            <a:avLst/>
          </a:prstGeom>
        </p:spPr>
        <p:txBody>
          <a:bodyPr lIns="0" tIns="0" rIns="0" bIns="0" rtlCol="0" anchor="t">
            <a:spAutoFit/>
          </a:bodyPr>
          <a:lstStyle/>
          <a:p>
            <a:pPr marL="0" lvl="0" indent="0" algn="just">
              <a:spcBef>
                <a:spcPct val="0"/>
              </a:spcBef>
            </a:pPr>
            <a:r>
              <a:rPr lang="en-US" sz="2000" dirty="0" err="1">
                <a:solidFill>
                  <a:srgbClr val="0D0D0D"/>
                </a:solidFill>
                <a:latin typeface="Titillium Web Bold"/>
              </a:rPr>
              <a:t>Tegangan</a:t>
            </a:r>
            <a:r>
              <a:rPr lang="en-US" sz="2000" dirty="0">
                <a:solidFill>
                  <a:srgbClr val="0D0D0D"/>
                </a:solidFill>
                <a:latin typeface="Titillium Web Bold"/>
              </a:rPr>
              <a:t> </a:t>
            </a:r>
            <a:r>
              <a:rPr lang="en-US" sz="2000" dirty="0" err="1">
                <a:solidFill>
                  <a:srgbClr val="0D0D0D"/>
                </a:solidFill>
                <a:latin typeface="Titillium Web Bold"/>
              </a:rPr>
              <a:t>Maksimum</a:t>
            </a:r>
            <a:r>
              <a:rPr lang="en-US" sz="2000" dirty="0">
                <a:solidFill>
                  <a:srgbClr val="0D0D0D"/>
                </a:solidFill>
                <a:latin typeface="Titillium Web Bold"/>
              </a:rPr>
              <a:t> yang </a:t>
            </a:r>
            <a:r>
              <a:rPr lang="en-US" sz="2000" dirty="0" err="1">
                <a:solidFill>
                  <a:srgbClr val="0D0D0D"/>
                </a:solidFill>
                <a:latin typeface="Titillium Web Bold"/>
              </a:rPr>
              <a:t>terjadi</a:t>
            </a:r>
            <a:r>
              <a:rPr lang="en-US" sz="2000" dirty="0">
                <a:solidFill>
                  <a:srgbClr val="0D0D0D"/>
                </a:solidFill>
                <a:latin typeface="Titillium Web Bold"/>
              </a:rPr>
              <a:t> pada </a:t>
            </a:r>
            <a:r>
              <a:rPr lang="en-US" sz="2000" dirty="0" err="1">
                <a:solidFill>
                  <a:srgbClr val="0D0D0D"/>
                </a:solidFill>
                <a:latin typeface="Titillium Web Bold"/>
              </a:rPr>
              <a:t>bagian</a:t>
            </a:r>
            <a:r>
              <a:rPr lang="en-US" sz="2000" dirty="0">
                <a:solidFill>
                  <a:srgbClr val="0D0D0D"/>
                </a:solidFill>
                <a:latin typeface="Titillium Web Bold"/>
              </a:rPr>
              <a:t> yang di </a:t>
            </a:r>
            <a:r>
              <a:rPr lang="en-US" sz="2000" dirty="0" err="1">
                <a:solidFill>
                  <a:srgbClr val="0D0D0D"/>
                </a:solidFill>
                <a:latin typeface="Titillium Web Bold"/>
              </a:rPr>
              <a:t>tunjuk</a:t>
            </a:r>
            <a:r>
              <a:rPr lang="en-US" sz="2000" dirty="0">
                <a:solidFill>
                  <a:srgbClr val="0D0D0D"/>
                </a:solidFill>
                <a:latin typeface="Titillium Web Bold"/>
              </a:rPr>
              <a:t> probe “Max” </a:t>
            </a:r>
            <a:r>
              <a:rPr lang="en-US" sz="2000" dirty="0" err="1">
                <a:solidFill>
                  <a:srgbClr val="0D0D0D"/>
                </a:solidFill>
                <a:latin typeface="Titillium Web Bold"/>
              </a:rPr>
              <a:t>dengan</a:t>
            </a:r>
            <a:r>
              <a:rPr lang="en-US" sz="2000" dirty="0">
                <a:solidFill>
                  <a:srgbClr val="0D0D0D"/>
                </a:solidFill>
                <a:latin typeface="Titillium Web Bold"/>
              </a:rPr>
              <a:t> </a:t>
            </a:r>
            <a:r>
              <a:rPr lang="en-US" sz="2000" dirty="0" err="1">
                <a:solidFill>
                  <a:srgbClr val="0D0D0D"/>
                </a:solidFill>
                <a:latin typeface="Titillium Web Bold"/>
              </a:rPr>
              <a:t>nilai</a:t>
            </a:r>
            <a:r>
              <a:rPr lang="en-US" sz="2000" dirty="0">
                <a:solidFill>
                  <a:srgbClr val="0D0D0D"/>
                </a:solidFill>
                <a:latin typeface="Titillium Web Bold"/>
              </a:rPr>
              <a:t> 6.29 MPa</a:t>
            </a:r>
            <a:endParaRPr lang="en-US" sz="2000" u="none" dirty="0">
              <a:solidFill>
                <a:srgbClr val="0D0D0D"/>
              </a:solidFill>
              <a:latin typeface="Titillium Web Bold"/>
            </a:endParaRPr>
          </a:p>
        </p:txBody>
      </p:sp>
    </p:spTree>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0" y="13560"/>
            <a:ext cx="18288000" cy="10273440"/>
            <a:chOff x="0" y="0"/>
            <a:chExt cx="24384000" cy="13697920"/>
          </a:xfrm>
        </p:grpSpPr>
        <p:pic>
          <p:nvPicPr>
            <p:cNvPr id="3" name="Picture 3"/>
            <p:cNvPicPr>
              <a:picLocks noChangeAspect="1"/>
            </p:cNvPicPr>
            <p:nvPr/>
          </p:nvPicPr>
          <p:blipFill>
            <a:blip r:embed="rId2"/>
            <a:srcRect t="18072" b="44500"/>
            <a:stretch>
              <a:fillRect/>
            </a:stretch>
          </p:blipFill>
          <p:spPr>
            <a:xfrm>
              <a:off x="0" y="0"/>
              <a:ext cx="24384000" cy="13697920"/>
            </a:xfrm>
            <a:prstGeom prst="rect">
              <a:avLst/>
            </a:prstGeom>
          </p:spPr>
        </p:pic>
      </p:gr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585933"/>
            <a:ext cx="11272936" cy="7706589"/>
          </a:xfrm>
          <a:prstGeom prst="rect">
            <a:avLst/>
          </a:prstGeom>
        </p:spPr>
      </p:pic>
      <p:grpSp>
        <p:nvGrpSpPr>
          <p:cNvPr id="5" name="Group 5"/>
          <p:cNvGrpSpPr/>
          <p:nvPr/>
        </p:nvGrpSpPr>
        <p:grpSpPr>
          <a:xfrm>
            <a:off x="0" y="0"/>
            <a:ext cx="18288000" cy="551251"/>
            <a:chOff x="0" y="0"/>
            <a:chExt cx="4816593" cy="145185"/>
          </a:xfrm>
        </p:grpSpPr>
        <p:sp>
          <p:nvSpPr>
            <p:cNvPr id="6" name="Freeform 6"/>
            <p:cNvSpPr/>
            <p:nvPr/>
          </p:nvSpPr>
          <p:spPr>
            <a:xfrm>
              <a:off x="0" y="0"/>
              <a:ext cx="4816592" cy="145185"/>
            </a:xfrm>
            <a:custGeom>
              <a:avLst/>
              <a:gdLst/>
              <a:ahLst/>
              <a:cxnLst/>
              <a:rect l="l" t="t" r="r" b="b"/>
              <a:pathLst>
                <a:path w="4816592" h="145185">
                  <a:moveTo>
                    <a:pt x="0" y="0"/>
                  </a:moveTo>
                  <a:lnTo>
                    <a:pt x="4816592" y="0"/>
                  </a:lnTo>
                  <a:lnTo>
                    <a:pt x="4816592" y="145185"/>
                  </a:lnTo>
                  <a:lnTo>
                    <a:pt x="0" y="145185"/>
                  </a:lnTo>
                  <a:close/>
                </a:path>
              </a:pathLst>
            </a:custGeom>
            <a:solidFill>
              <a:srgbClr val="FA643F"/>
            </a:solidFill>
            <a:ln w="19050">
              <a:solidFill>
                <a:srgbClr val="0D0D0D"/>
              </a:solidFill>
            </a:ln>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62848" y="188440"/>
            <a:ext cx="697483" cy="174371"/>
          </a:xfrm>
          <a:prstGeom prst="rect">
            <a:avLst/>
          </a:prstGeom>
        </p:spPr>
      </p:pic>
      <p:pic>
        <p:nvPicPr>
          <p:cNvPr id="9" name="Picture 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2721522" y="1028700"/>
            <a:ext cx="5051943" cy="4335485"/>
          </a:xfrm>
          <a:prstGeom prst="rect">
            <a:avLst/>
          </a:prstGeom>
        </p:spPr>
      </p:pic>
      <p:grpSp>
        <p:nvGrpSpPr>
          <p:cNvPr id="10" name="Group 10"/>
          <p:cNvGrpSpPr/>
          <p:nvPr/>
        </p:nvGrpSpPr>
        <p:grpSpPr>
          <a:xfrm>
            <a:off x="7221407" y="7892320"/>
            <a:ext cx="4316723" cy="800406"/>
            <a:chOff x="0" y="0"/>
            <a:chExt cx="1136915" cy="210807"/>
          </a:xfrm>
        </p:grpSpPr>
        <p:sp>
          <p:nvSpPr>
            <p:cNvPr id="11" name="Freeform 11"/>
            <p:cNvSpPr/>
            <p:nvPr/>
          </p:nvSpPr>
          <p:spPr>
            <a:xfrm>
              <a:off x="0" y="0"/>
              <a:ext cx="1136915" cy="210807"/>
            </a:xfrm>
            <a:custGeom>
              <a:avLst/>
              <a:gdLst/>
              <a:ahLst/>
              <a:cxnLst/>
              <a:rect l="l" t="t" r="r" b="b"/>
              <a:pathLst>
                <a:path w="1136915" h="210807">
                  <a:moveTo>
                    <a:pt x="0" y="0"/>
                  </a:moveTo>
                  <a:lnTo>
                    <a:pt x="1136915" y="0"/>
                  </a:lnTo>
                  <a:lnTo>
                    <a:pt x="1136915" y="210807"/>
                  </a:lnTo>
                  <a:lnTo>
                    <a:pt x="0" y="210807"/>
                  </a:lnTo>
                  <a:close/>
                </a:path>
              </a:pathLst>
            </a:custGeom>
            <a:solidFill>
              <a:srgbClr val="FA643F"/>
            </a:solidFill>
            <a:ln w="19050">
              <a:solidFill>
                <a:srgbClr val="0D0D0D"/>
              </a:solidFill>
            </a:ln>
          </p:spPr>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13" name="TextBox 13"/>
          <p:cNvSpPr txBox="1"/>
          <p:nvPr/>
        </p:nvSpPr>
        <p:spPr>
          <a:xfrm>
            <a:off x="2432165" y="3360183"/>
            <a:ext cx="7851192" cy="3209925"/>
          </a:xfrm>
          <a:prstGeom prst="rect">
            <a:avLst/>
          </a:prstGeom>
        </p:spPr>
        <p:txBody>
          <a:bodyPr lIns="0" tIns="0" rIns="0" bIns="0" rtlCol="0" anchor="t">
            <a:spAutoFit/>
          </a:bodyPr>
          <a:lstStyle/>
          <a:p>
            <a:pPr marL="0" lvl="0" indent="0" algn="ctr">
              <a:lnSpc>
                <a:spcPts val="3600"/>
              </a:lnSpc>
              <a:spcBef>
                <a:spcPct val="0"/>
              </a:spcBef>
            </a:pPr>
            <a:r>
              <a:rPr lang="en-US" sz="3000" u="none">
                <a:solidFill>
                  <a:srgbClr val="0D0D0D"/>
                </a:solidFill>
                <a:latin typeface="Titillium Web Bold"/>
              </a:rPr>
              <a:t>Ihttps://reader.elsevier.com/reader/sd/pii/S0038092X22004509?token=20D187104C8E2D978466C146223D1D6D4B4A3BCB147697248A13CE906161402ACAE42D975730CEF2FEA1F62AF0095647&amp;originRegion=eu-west-1&amp;originCreation=20230519135003</a:t>
            </a:r>
          </a:p>
        </p:txBody>
      </p:sp>
      <p:sp>
        <p:nvSpPr>
          <p:cNvPr id="14" name="TextBox 14"/>
          <p:cNvSpPr txBox="1"/>
          <p:nvPr/>
        </p:nvSpPr>
        <p:spPr>
          <a:xfrm>
            <a:off x="12819354" y="2651823"/>
            <a:ext cx="4954110" cy="717885"/>
          </a:xfrm>
          <a:prstGeom prst="rect">
            <a:avLst/>
          </a:prstGeom>
        </p:spPr>
        <p:txBody>
          <a:bodyPr lIns="0" tIns="0" rIns="0" bIns="0" rtlCol="0" anchor="t">
            <a:spAutoFit/>
          </a:bodyPr>
          <a:lstStyle/>
          <a:p>
            <a:pPr marL="0" lvl="0" indent="0" algn="ctr">
              <a:lnSpc>
                <a:spcPts val="5652"/>
              </a:lnSpc>
              <a:spcBef>
                <a:spcPct val="0"/>
              </a:spcBef>
            </a:pPr>
            <a:r>
              <a:rPr lang="en-US" sz="4710" u="none">
                <a:solidFill>
                  <a:srgbClr val="0D0D0D"/>
                </a:solidFill>
                <a:latin typeface="Titillium Web Bold"/>
              </a:rPr>
              <a:t>Referensi</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9127" t="22635" r="-19127" b="22635"/>
          <a:stretch>
            <a:fillRect/>
          </a:stretch>
        </p:blipFill>
        <p:spPr>
          <a:xfrm>
            <a:off x="0" y="0"/>
            <a:ext cx="18288000" cy="10287000"/>
          </a:xfrm>
          <a:prstGeom prst="rect">
            <a:avLst/>
          </a:prstGeom>
        </p:spPr>
      </p:pic>
      <p:grpSp>
        <p:nvGrpSpPr>
          <p:cNvPr id="3" name="Group 3"/>
          <p:cNvGrpSpPr/>
          <p:nvPr/>
        </p:nvGrpSpPr>
        <p:grpSpPr>
          <a:xfrm>
            <a:off x="-88426" y="-837703"/>
            <a:ext cx="18586525" cy="12252852"/>
            <a:chOff x="0" y="0"/>
            <a:chExt cx="24782033" cy="16337136"/>
          </a:xfrm>
        </p:grpSpPr>
        <p:grpSp>
          <p:nvGrpSpPr>
            <p:cNvPr id="4" name="Group 4"/>
            <p:cNvGrpSpPr/>
            <p:nvPr/>
          </p:nvGrpSpPr>
          <p:grpSpPr>
            <a:xfrm rot="-5400000">
              <a:off x="4758185" y="-4758185"/>
              <a:ext cx="15265663" cy="24782033"/>
              <a:chOff x="0" y="0"/>
              <a:chExt cx="3290570" cy="3204210"/>
            </a:xfrm>
          </p:grpSpPr>
          <p:sp>
            <p:nvSpPr>
              <p:cNvPr id="5" name="Freeform 5"/>
              <p:cNvSpPr/>
              <p:nvPr/>
            </p:nvSpPr>
            <p:spPr>
              <a:xfrm>
                <a:off x="0" y="0"/>
                <a:ext cx="6750569" cy="9906344"/>
              </a:xfrm>
              <a:custGeom>
                <a:avLst/>
                <a:gdLst/>
                <a:ahLst/>
                <a:cxnLst/>
                <a:rect l="l" t="t" r="r" b="b"/>
                <a:pathLst>
                  <a:path w="6750569" h="9906344">
                    <a:moveTo>
                      <a:pt x="6750569" y="34774"/>
                    </a:moveTo>
                    <a:lnTo>
                      <a:pt x="0" y="34774"/>
                    </a:lnTo>
                    <a:lnTo>
                      <a:pt x="0" y="0"/>
                    </a:lnTo>
                    <a:lnTo>
                      <a:pt x="6750569" y="0"/>
                    </a:lnTo>
                    <a:lnTo>
                      <a:pt x="6750569" y="34774"/>
                    </a:lnTo>
                    <a:close/>
                    <a:moveTo>
                      <a:pt x="6750569" y="1095392"/>
                    </a:moveTo>
                    <a:lnTo>
                      <a:pt x="0" y="1095392"/>
                    </a:lnTo>
                    <a:lnTo>
                      <a:pt x="0" y="1130166"/>
                    </a:lnTo>
                    <a:lnTo>
                      <a:pt x="6750569" y="1130166"/>
                    </a:lnTo>
                    <a:lnTo>
                      <a:pt x="6750569" y="1095392"/>
                    </a:lnTo>
                    <a:close/>
                    <a:moveTo>
                      <a:pt x="6750569" y="2195131"/>
                    </a:moveTo>
                    <a:lnTo>
                      <a:pt x="0" y="2195131"/>
                    </a:lnTo>
                    <a:lnTo>
                      <a:pt x="0" y="2229905"/>
                    </a:lnTo>
                    <a:lnTo>
                      <a:pt x="6750569" y="2229905"/>
                    </a:lnTo>
                    <a:lnTo>
                      <a:pt x="6750569" y="2195131"/>
                    </a:lnTo>
                    <a:close/>
                    <a:moveTo>
                      <a:pt x="6750569" y="3290523"/>
                    </a:moveTo>
                    <a:lnTo>
                      <a:pt x="0" y="3290523"/>
                    </a:lnTo>
                    <a:lnTo>
                      <a:pt x="0" y="3325297"/>
                    </a:lnTo>
                    <a:lnTo>
                      <a:pt x="6750569" y="3325297"/>
                    </a:lnTo>
                    <a:lnTo>
                      <a:pt x="6750569" y="3290523"/>
                    </a:lnTo>
                    <a:close/>
                    <a:moveTo>
                      <a:pt x="6750569" y="4385915"/>
                    </a:moveTo>
                    <a:lnTo>
                      <a:pt x="0" y="4385915"/>
                    </a:lnTo>
                    <a:lnTo>
                      <a:pt x="0" y="4420689"/>
                    </a:lnTo>
                    <a:lnTo>
                      <a:pt x="6750569" y="4420689"/>
                    </a:lnTo>
                    <a:lnTo>
                      <a:pt x="6750569" y="4385915"/>
                    </a:lnTo>
                    <a:close/>
                    <a:moveTo>
                      <a:pt x="6750569" y="5481307"/>
                    </a:moveTo>
                    <a:lnTo>
                      <a:pt x="0" y="5481307"/>
                    </a:lnTo>
                    <a:lnTo>
                      <a:pt x="0" y="5516082"/>
                    </a:lnTo>
                    <a:lnTo>
                      <a:pt x="6750569" y="5516082"/>
                    </a:lnTo>
                    <a:lnTo>
                      <a:pt x="6750569" y="5481307"/>
                    </a:lnTo>
                    <a:close/>
                    <a:moveTo>
                      <a:pt x="6750569" y="6581046"/>
                    </a:moveTo>
                    <a:lnTo>
                      <a:pt x="0" y="6581046"/>
                    </a:lnTo>
                    <a:lnTo>
                      <a:pt x="0" y="6615820"/>
                    </a:lnTo>
                    <a:lnTo>
                      <a:pt x="6750569" y="6615820"/>
                    </a:lnTo>
                    <a:lnTo>
                      <a:pt x="6750569" y="6581046"/>
                    </a:lnTo>
                    <a:close/>
                    <a:moveTo>
                      <a:pt x="6750569" y="7676438"/>
                    </a:moveTo>
                    <a:lnTo>
                      <a:pt x="0" y="7676438"/>
                    </a:lnTo>
                    <a:lnTo>
                      <a:pt x="0" y="7711213"/>
                    </a:lnTo>
                    <a:lnTo>
                      <a:pt x="6750569" y="7711213"/>
                    </a:lnTo>
                    <a:lnTo>
                      <a:pt x="6750569" y="7676438"/>
                    </a:lnTo>
                    <a:close/>
                    <a:moveTo>
                      <a:pt x="6750569" y="8771830"/>
                    </a:moveTo>
                    <a:lnTo>
                      <a:pt x="0" y="8771830"/>
                    </a:lnTo>
                    <a:lnTo>
                      <a:pt x="0" y="8806605"/>
                    </a:lnTo>
                    <a:lnTo>
                      <a:pt x="6750569" y="8806605"/>
                    </a:lnTo>
                    <a:lnTo>
                      <a:pt x="6750569" y="8771830"/>
                    </a:lnTo>
                    <a:close/>
                    <a:moveTo>
                      <a:pt x="6750569" y="9871570"/>
                    </a:moveTo>
                    <a:lnTo>
                      <a:pt x="0" y="9871570"/>
                    </a:lnTo>
                    <a:lnTo>
                      <a:pt x="0" y="9906344"/>
                    </a:lnTo>
                    <a:lnTo>
                      <a:pt x="6750569" y="9906344"/>
                    </a:lnTo>
                    <a:lnTo>
                      <a:pt x="6750569" y="9871570"/>
                    </a:lnTo>
                    <a:close/>
                  </a:path>
                </a:pathLst>
              </a:custGeom>
              <a:solidFill>
                <a:srgbClr val="000000">
                  <a:alpha val="14902"/>
                </a:srgbClr>
              </a:solidFill>
            </p:spPr>
          </p:sp>
        </p:grpSp>
        <p:grpSp>
          <p:nvGrpSpPr>
            <p:cNvPr id="6" name="Group 6"/>
            <p:cNvGrpSpPr/>
            <p:nvPr/>
          </p:nvGrpSpPr>
          <p:grpSpPr>
            <a:xfrm rot="-10800000">
              <a:off x="88900" y="1729900"/>
              <a:ext cx="24693133" cy="14607236"/>
              <a:chOff x="0" y="0"/>
              <a:chExt cx="3290570" cy="3204210"/>
            </a:xfrm>
          </p:grpSpPr>
          <p:sp>
            <p:nvSpPr>
              <p:cNvPr id="7" name="Freeform 7"/>
              <p:cNvSpPr/>
              <p:nvPr/>
            </p:nvSpPr>
            <p:spPr>
              <a:xfrm>
                <a:off x="0" y="0"/>
                <a:ext cx="10919454" cy="5837825"/>
              </a:xfrm>
              <a:custGeom>
                <a:avLst/>
                <a:gdLst/>
                <a:ahLst/>
                <a:cxnLst/>
                <a:rect l="l" t="t" r="r" b="b"/>
                <a:pathLst>
                  <a:path w="10919454" h="5837825">
                    <a:moveTo>
                      <a:pt x="10919454" y="20493"/>
                    </a:moveTo>
                    <a:lnTo>
                      <a:pt x="0" y="20493"/>
                    </a:lnTo>
                    <a:lnTo>
                      <a:pt x="0" y="0"/>
                    </a:lnTo>
                    <a:lnTo>
                      <a:pt x="10919454" y="0"/>
                    </a:lnTo>
                    <a:lnTo>
                      <a:pt x="10919454" y="20493"/>
                    </a:lnTo>
                    <a:close/>
                    <a:moveTo>
                      <a:pt x="10919454" y="645516"/>
                    </a:moveTo>
                    <a:lnTo>
                      <a:pt x="0" y="645516"/>
                    </a:lnTo>
                    <a:lnTo>
                      <a:pt x="0" y="666009"/>
                    </a:lnTo>
                    <a:lnTo>
                      <a:pt x="10919454" y="666009"/>
                    </a:lnTo>
                    <a:lnTo>
                      <a:pt x="10919454" y="645516"/>
                    </a:lnTo>
                    <a:close/>
                    <a:moveTo>
                      <a:pt x="10919454" y="1293594"/>
                    </a:moveTo>
                    <a:lnTo>
                      <a:pt x="0" y="1293594"/>
                    </a:lnTo>
                    <a:lnTo>
                      <a:pt x="0" y="1314087"/>
                    </a:lnTo>
                    <a:lnTo>
                      <a:pt x="10919454" y="1314087"/>
                    </a:lnTo>
                    <a:lnTo>
                      <a:pt x="10919454" y="1293594"/>
                    </a:lnTo>
                    <a:close/>
                    <a:moveTo>
                      <a:pt x="10919454" y="1939111"/>
                    </a:moveTo>
                    <a:lnTo>
                      <a:pt x="0" y="1939111"/>
                    </a:lnTo>
                    <a:lnTo>
                      <a:pt x="0" y="1959603"/>
                    </a:lnTo>
                    <a:lnTo>
                      <a:pt x="10919454" y="1959603"/>
                    </a:lnTo>
                    <a:lnTo>
                      <a:pt x="10919454" y="1939111"/>
                    </a:lnTo>
                    <a:close/>
                    <a:moveTo>
                      <a:pt x="10919454" y="2584627"/>
                    </a:moveTo>
                    <a:lnTo>
                      <a:pt x="0" y="2584627"/>
                    </a:lnTo>
                    <a:lnTo>
                      <a:pt x="0" y="2605120"/>
                    </a:lnTo>
                    <a:lnTo>
                      <a:pt x="10919454" y="2605120"/>
                    </a:lnTo>
                    <a:lnTo>
                      <a:pt x="10919454" y="2584627"/>
                    </a:lnTo>
                    <a:close/>
                    <a:moveTo>
                      <a:pt x="10919454" y="3230144"/>
                    </a:moveTo>
                    <a:lnTo>
                      <a:pt x="0" y="3230144"/>
                    </a:lnTo>
                    <a:lnTo>
                      <a:pt x="0" y="3250636"/>
                    </a:lnTo>
                    <a:lnTo>
                      <a:pt x="10919454" y="3250636"/>
                    </a:lnTo>
                    <a:lnTo>
                      <a:pt x="10919454" y="3230144"/>
                    </a:lnTo>
                    <a:close/>
                    <a:moveTo>
                      <a:pt x="10919454" y="3878221"/>
                    </a:moveTo>
                    <a:lnTo>
                      <a:pt x="0" y="3878221"/>
                    </a:lnTo>
                    <a:lnTo>
                      <a:pt x="0" y="3898714"/>
                    </a:lnTo>
                    <a:lnTo>
                      <a:pt x="10919454" y="3898714"/>
                    </a:lnTo>
                    <a:lnTo>
                      <a:pt x="10919454" y="3878221"/>
                    </a:lnTo>
                    <a:close/>
                    <a:moveTo>
                      <a:pt x="10919454" y="4523738"/>
                    </a:moveTo>
                    <a:lnTo>
                      <a:pt x="0" y="4523738"/>
                    </a:lnTo>
                    <a:lnTo>
                      <a:pt x="0" y="4544231"/>
                    </a:lnTo>
                    <a:lnTo>
                      <a:pt x="10919454" y="4544231"/>
                    </a:lnTo>
                    <a:lnTo>
                      <a:pt x="10919454" y="4523738"/>
                    </a:lnTo>
                    <a:close/>
                    <a:moveTo>
                      <a:pt x="10919454" y="5169255"/>
                    </a:moveTo>
                    <a:lnTo>
                      <a:pt x="0" y="5169255"/>
                    </a:lnTo>
                    <a:lnTo>
                      <a:pt x="0" y="5189747"/>
                    </a:lnTo>
                    <a:lnTo>
                      <a:pt x="10919454" y="5189747"/>
                    </a:lnTo>
                    <a:lnTo>
                      <a:pt x="10919454" y="5169255"/>
                    </a:lnTo>
                    <a:close/>
                    <a:moveTo>
                      <a:pt x="10919454" y="5817333"/>
                    </a:moveTo>
                    <a:lnTo>
                      <a:pt x="0" y="5817333"/>
                    </a:lnTo>
                    <a:lnTo>
                      <a:pt x="0" y="5837825"/>
                    </a:lnTo>
                    <a:lnTo>
                      <a:pt x="10919454" y="5837825"/>
                    </a:lnTo>
                    <a:lnTo>
                      <a:pt x="10919454" y="5817333"/>
                    </a:lnTo>
                    <a:close/>
                  </a:path>
                </a:pathLst>
              </a:custGeom>
              <a:solidFill>
                <a:srgbClr val="000000">
                  <a:alpha val="14902"/>
                </a:srgbClr>
              </a:solidFill>
            </p:spPr>
          </p:sp>
        </p:grpSp>
      </p:grpSp>
      <p:grpSp>
        <p:nvGrpSpPr>
          <p:cNvPr id="8" name="Group 8"/>
          <p:cNvGrpSpPr/>
          <p:nvPr/>
        </p:nvGrpSpPr>
        <p:grpSpPr>
          <a:xfrm>
            <a:off x="3733881" y="2729740"/>
            <a:ext cx="10143692" cy="5984020"/>
            <a:chOff x="0" y="0"/>
            <a:chExt cx="5823847" cy="3435634"/>
          </a:xfrm>
        </p:grpSpPr>
        <p:sp>
          <p:nvSpPr>
            <p:cNvPr id="9" name="Freeform 9"/>
            <p:cNvSpPr/>
            <p:nvPr/>
          </p:nvSpPr>
          <p:spPr>
            <a:xfrm>
              <a:off x="80010" y="80010"/>
              <a:ext cx="5731137" cy="3342924"/>
            </a:xfrm>
            <a:custGeom>
              <a:avLst/>
              <a:gdLst/>
              <a:ahLst/>
              <a:cxnLst/>
              <a:rect l="l" t="t" r="r" b="b"/>
              <a:pathLst>
                <a:path w="5731137" h="3342924">
                  <a:moveTo>
                    <a:pt x="0" y="3288314"/>
                  </a:moveTo>
                  <a:lnTo>
                    <a:pt x="0" y="3342924"/>
                  </a:lnTo>
                  <a:lnTo>
                    <a:pt x="5731137" y="3342924"/>
                  </a:lnTo>
                  <a:lnTo>
                    <a:pt x="5731137" y="0"/>
                  </a:lnTo>
                  <a:lnTo>
                    <a:pt x="5676527" y="0"/>
                  </a:lnTo>
                  <a:lnTo>
                    <a:pt x="5676527" y="3288314"/>
                  </a:lnTo>
                  <a:close/>
                </a:path>
              </a:pathLst>
            </a:custGeom>
            <a:solidFill>
              <a:srgbClr val="D1F3C8"/>
            </a:solidFill>
          </p:spPr>
        </p:sp>
        <p:sp>
          <p:nvSpPr>
            <p:cNvPr id="10" name="Freeform 10"/>
            <p:cNvSpPr/>
            <p:nvPr/>
          </p:nvSpPr>
          <p:spPr>
            <a:xfrm>
              <a:off x="67310" y="67310"/>
              <a:ext cx="5756537" cy="3368324"/>
            </a:xfrm>
            <a:custGeom>
              <a:avLst/>
              <a:gdLst/>
              <a:ahLst/>
              <a:cxnLst/>
              <a:rect l="l" t="t" r="r" b="b"/>
              <a:pathLst>
                <a:path w="5756537" h="3368324">
                  <a:moveTo>
                    <a:pt x="5689227" y="0"/>
                  </a:moveTo>
                  <a:lnTo>
                    <a:pt x="5689227" y="12700"/>
                  </a:lnTo>
                  <a:lnTo>
                    <a:pt x="5743837" y="12700"/>
                  </a:lnTo>
                  <a:lnTo>
                    <a:pt x="5743837" y="3355624"/>
                  </a:lnTo>
                  <a:lnTo>
                    <a:pt x="12700" y="3355624"/>
                  </a:lnTo>
                  <a:lnTo>
                    <a:pt x="12700" y="3301014"/>
                  </a:lnTo>
                  <a:lnTo>
                    <a:pt x="0" y="3301014"/>
                  </a:lnTo>
                  <a:lnTo>
                    <a:pt x="0" y="3368324"/>
                  </a:lnTo>
                  <a:lnTo>
                    <a:pt x="5756537" y="3368324"/>
                  </a:lnTo>
                  <a:lnTo>
                    <a:pt x="5756537" y="0"/>
                  </a:lnTo>
                  <a:close/>
                </a:path>
              </a:pathLst>
            </a:custGeom>
            <a:solidFill>
              <a:srgbClr val="000000"/>
            </a:solidFill>
          </p:spPr>
        </p:sp>
        <p:sp>
          <p:nvSpPr>
            <p:cNvPr id="11" name="Freeform 11"/>
            <p:cNvSpPr/>
            <p:nvPr/>
          </p:nvSpPr>
          <p:spPr>
            <a:xfrm>
              <a:off x="12700" y="12700"/>
              <a:ext cx="5731137" cy="3342924"/>
            </a:xfrm>
            <a:custGeom>
              <a:avLst/>
              <a:gdLst/>
              <a:ahLst/>
              <a:cxnLst/>
              <a:rect l="l" t="t" r="r" b="b"/>
              <a:pathLst>
                <a:path w="5731137" h="3342924">
                  <a:moveTo>
                    <a:pt x="0" y="0"/>
                  </a:moveTo>
                  <a:lnTo>
                    <a:pt x="5731137" y="0"/>
                  </a:lnTo>
                  <a:lnTo>
                    <a:pt x="5731137" y="3342924"/>
                  </a:lnTo>
                  <a:lnTo>
                    <a:pt x="0" y="3342924"/>
                  </a:lnTo>
                  <a:close/>
                </a:path>
              </a:pathLst>
            </a:custGeom>
            <a:solidFill>
              <a:srgbClr val="FFFFFF"/>
            </a:solidFill>
          </p:spPr>
        </p:sp>
        <p:sp>
          <p:nvSpPr>
            <p:cNvPr id="12" name="Freeform 12"/>
            <p:cNvSpPr/>
            <p:nvPr/>
          </p:nvSpPr>
          <p:spPr>
            <a:xfrm>
              <a:off x="0" y="0"/>
              <a:ext cx="5756537" cy="3368324"/>
            </a:xfrm>
            <a:custGeom>
              <a:avLst/>
              <a:gdLst/>
              <a:ahLst/>
              <a:cxnLst/>
              <a:rect l="l" t="t" r="r" b="b"/>
              <a:pathLst>
                <a:path w="5756537" h="3368324">
                  <a:moveTo>
                    <a:pt x="80010" y="3368324"/>
                  </a:moveTo>
                  <a:lnTo>
                    <a:pt x="5756537" y="3368324"/>
                  </a:lnTo>
                  <a:lnTo>
                    <a:pt x="5756537" y="80010"/>
                  </a:lnTo>
                  <a:lnTo>
                    <a:pt x="5756537" y="67310"/>
                  </a:lnTo>
                  <a:lnTo>
                    <a:pt x="5756537" y="0"/>
                  </a:lnTo>
                  <a:lnTo>
                    <a:pt x="0" y="0"/>
                  </a:lnTo>
                  <a:lnTo>
                    <a:pt x="0" y="3368324"/>
                  </a:lnTo>
                  <a:lnTo>
                    <a:pt x="67310" y="3368324"/>
                  </a:lnTo>
                  <a:lnTo>
                    <a:pt x="80010" y="3368324"/>
                  </a:lnTo>
                  <a:close/>
                  <a:moveTo>
                    <a:pt x="12700" y="12700"/>
                  </a:moveTo>
                  <a:lnTo>
                    <a:pt x="5743837" y="12700"/>
                  </a:lnTo>
                  <a:lnTo>
                    <a:pt x="5743837" y="3355624"/>
                  </a:lnTo>
                  <a:lnTo>
                    <a:pt x="12700" y="3355624"/>
                  </a:lnTo>
                  <a:lnTo>
                    <a:pt x="12700" y="12700"/>
                  </a:lnTo>
                  <a:close/>
                </a:path>
              </a:pathLst>
            </a:custGeom>
            <a:solidFill>
              <a:srgbClr val="000000"/>
            </a:solidFill>
          </p:spPr>
        </p:sp>
      </p:grpSp>
      <p:sp>
        <p:nvSpPr>
          <p:cNvPr id="13" name="TextBox 13"/>
          <p:cNvSpPr txBox="1"/>
          <p:nvPr/>
        </p:nvSpPr>
        <p:spPr>
          <a:xfrm>
            <a:off x="5334655" y="3768847"/>
            <a:ext cx="6942144" cy="3591480"/>
          </a:xfrm>
          <a:prstGeom prst="rect">
            <a:avLst/>
          </a:prstGeom>
        </p:spPr>
        <p:txBody>
          <a:bodyPr lIns="0" tIns="0" rIns="0" bIns="0" rtlCol="0" anchor="t">
            <a:spAutoFit/>
          </a:bodyPr>
          <a:lstStyle/>
          <a:p>
            <a:pPr>
              <a:lnSpc>
                <a:spcPts val="12907"/>
              </a:lnSpc>
            </a:pPr>
            <a:r>
              <a:rPr lang="en-US" sz="10756" spc="537">
                <a:solidFill>
                  <a:srgbClr val="000000"/>
                </a:solidFill>
                <a:latin typeface="Agrandir Wide Bold"/>
              </a:rPr>
              <a:t>Terima kasih!</a:t>
            </a:r>
          </a:p>
        </p:txBody>
      </p:sp>
      <p:pic>
        <p:nvPicPr>
          <p:cNvPr id="14" name="Picture 1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86205"/>
          <a:stretch>
            <a:fillRect/>
          </a:stretch>
        </p:blipFill>
        <p:spPr>
          <a:xfrm>
            <a:off x="10517020" y="6679231"/>
            <a:ext cx="1759779" cy="282269"/>
          </a:xfrm>
          <a:prstGeom prst="rect">
            <a:avLst/>
          </a:prstGeom>
        </p:spPr>
      </p:pic>
      <p:sp>
        <p:nvSpPr>
          <p:cNvPr id="15" name="TextBox 15"/>
          <p:cNvSpPr txBox="1"/>
          <p:nvPr/>
        </p:nvSpPr>
        <p:spPr>
          <a:xfrm>
            <a:off x="13326257" y="1152525"/>
            <a:ext cx="3933043" cy="428625"/>
          </a:xfrm>
          <a:prstGeom prst="rect">
            <a:avLst/>
          </a:prstGeom>
        </p:spPr>
        <p:txBody>
          <a:bodyPr lIns="0" tIns="0" rIns="0" bIns="0" rtlCol="0" anchor="t">
            <a:spAutoFit/>
          </a:bodyPr>
          <a:lstStyle/>
          <a:p>
            <a:pPr marL="0" lvl="0" indent="0" algn="r">
              <a:lnSpc>
                <a:spcPts val="3120"/>
              </a:lnSpc>
            </a:pPr>
            <a:r>
              <a:rPr lang="en-US" sz="2600">
                <a:solidFill>
                  <a:srgbClr val="000000"/>
                </a:solidFill>
                <a:latin typeface="Telegraf"/>
              </a:rPr>
              <a:t>22 MEI 2023</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9127" t="22635" r="-19127" b="22635"/>
          <a:stretch>
            <a:fillRect/>
          </a:stretch>
        </p:blipFill>
        <p:spPr>
          <a:xfrm>
            <a:off x="0" y="0"/>
            <a:ext cx="18288000" cy="10287000"/>
          </a:xfrm>
          <a:prstGeom prst="rect">
            <a:avLst/>
          </a:prstGeom>
        </p:spPr>
      </p:pic>
      <p:grpSp>
        <p:nvGrpSpPr>
          <p:cNvPr id="3" name="Group 3"/>
          <p:cNvGrpSpPr/>
          <p:nvPr/>
        </p:nvGrpSpPr>
        <p:grpSpPr>
          <a:xfrm>
            <a:off x="-88426" y="-837703"/>
            <a:ext cx="18586525" cy="12252852"/>
            <a:chOff x="0" y="0"/>
            <a:chExt cx="24782033" cy="16337136"/>
          </a:xfrm>
        </p:grpSpPr>
        <p:grpSp>
          <p:nvGrpSpPr>
            <p:cNvPr id="4" name="Group 4"/>
            <p:cNvGrpSpPr/>
            <p:nvPr/>
          </p:nvGrpSpPr>
          <p:grpSpPr>
            <a:xfrm rot="-5400000">
              <a:off x="4758185" y="-4758185"/>
              <a:ext cx="15265663" cy="24782033"/>
              <a:chOff x="0" y="0"/>
              <a:chExt cx="3290570" cy="3204210"/>
            </a:xfrm>
          </p:grpSpPr>
          <p:sp>
            <p:nvSpPr>
              <p:cNvPr id="5" name="Freeform 5"/>
              <p:cNvSpPr/>
              <p:nvPr/>
            </p:nvSpPr>
            <p:spPr>
              <a:xfrm>
                <a:off x="0" y="0"/>
                <a:ext cx="6750569" cy="9906344"/>
              </a:xfrm>
              <a:custGeom>
                <a:avLst/>
                <a:gdLst/>
                <a:ahLst/>
                <a:cxnLst/>
                <a:rect l="l" t="t" r="r" b="b"/>
                <a:pathLst>
                  <a:path w="6750569" h="9906344">
                    <a:moveTo>
                      <a:pt x="6750569" y="34774"/>
                    </a:moveTo>
                    <a:lnTo>
                      <a:pt x="0" y="34774"/>
                    </a:lnTo>
                    <a:lnTo>
                      <a:pt x="0" y="0"/>
                    </a:lnTo>
                    <a:lnTo>
                      <a:pt x="6750569" y="0"/>
                    </a:lnTo>
                    <a:lnTo>
                      <a:pt x="6750569" y="34774"/>
                    </a:lnTo>
                    <a:close/>
                    <a:moveTo>
                      <a:pt x="6750569" y="1095392"/>
                    </a:moveTo>
                    <a:lnTo>
                      <a:pt x="0" y="1095392"/>
                    </a:lnTo>
                    <a:lnTo>
                      <a:pt x="0" y="1130166"/>
                    </a:lnTo>
                    <a:lnTo>
                      <a:pt x="6750569" y="1130166"/>
                    </a:lnTo>
                    <a:lnTo>
                      <a:pt x="6750569" y="1095392"/>
                    </a:lnTo>
                    <a:close/>
                    <a:moveTo>
                      <a:pt x="6750569" y="2195131"/>
                    </a:moveTo>
                    <a:lnTo>
                      <a:pt x="0" y="2195131"/>
                    </a:lnTo>
                    <a:lnTo>
                      <a:pt x="0" y="2229905"/>
                    </a:lnTo>
                    <a:lnTo>
                      <a:pt x="6750569" y="2229905"/>
                    </a:lnTo>
                    <a:lnTo>
                      <a:pt x="6750569" y="2195131"/>
                    </a:lnTo>
                    <a:close/>
                    <a:moveTo>
                      <a:pt x="6750569" y="3290523"/>
                    </a:moveTo>
                    <a:lnTo>
                      <a:pt x="0" y="3290523"/>
                    </a:lnTo>
                    <a:lnTo>
                      <a:pt x="0" y="3325297"/>
                    </a:lnTo>
                    <a:lnTo>
                      <a:pt x="6750569" y="3325297"/>
                    </a:lnTo>
                    <a:lnTo>
                      <a:pt x="6750569" y="3290523"/>
                    </a:lnTo>
                    <a:close/>
                    <a:moveTo>
                      <a:pt x="6750569" y="4385915"/>
                    </a:moveTo>
                    <a:lnTo>
                      <a:pt x="0" y="4385915"/>
                    </a:lnTo>
                    <a:lnTo>
                      <a:pt x="0" y="4420689"/>
                    </a:lnTo>
                    <a:lnTo>
                      <a:pt x="6750569" y="4420689"/>
                    </a:lnTo>
                    <a:lnTo>
                      <a:pt x="6750569" y="4385915"/>
                    </a:lnTo>
                    <a:close/>
                    <a:moveTo>
                      <a:pt x="6750569" y="5481307"/>
                    </a:moveTo>
                    <a:lnTo>
                      <a:pt x="0" y="5481307"/>
                    </a:lnTo>
                    <a:lnTo>
                      <a:pt x="0" y="5516082"/>
                    </a:lnTo>
                    <a:lnTo>
                      <a:pt x="6750569" y="5516082"/>
                    </a:lnTo>
                    <a:lnTo>
                      <a:pt x="6750569" y="5481307"/>
                    </a:lnTo>
                    <a:close/>
                    <a:moveTo>
                      <a:pt x="6750569" y="6581046"/>
                    </a:moveTo>
                    <a:lnTo>
                      <a:pt x="0" y="6581046"/>
                    </a:lnTo>
                    <a:lnTo>
                      <a:pt x="0" y="6615820"/>
                    </a:lnTo>
                    <a:lnTo>
                      <a:pt x="6750569" y="6615820"/>
                    </a:lnTo>
                    <a:lnTo>
                      <a:pt x="6750569" y="6581046"/>
                    </a:lnTo>
                    <a:close/>
                    <a:moveTo>
                      <a:pt x="6750569" y="7676438"/>
                    </a:moveTo>
                    <a:lnTo>
                      <a:pt x="0" y="7676438"/>
                    </a:lnTo>
                    <a:lnTo>
                      <a:pt x="0" y="7711213"/>
                    </a:lnTo>
                    <a:lnTo>
                      <a:pt x="6750569" y="7711213"/>
                    </a:lnTo>
                    <a:lnTo>
                      <a:pt x="6750569" y="7676438"/>
                    </a:lnTo>
                    <a:close/>
                    <a:moveTo>
                      <a:pt x="6750569" y="8771830"/>
                    </a:moveTo>
                    <a:lnTo>
                      <a:pt x="0" y="8771830"/>
                    </a:lnTo>
                    <a:lnTo>
                      <a:pt x="0" y="8806605"/>
                    </a:lnTo>
                    <a:lnTo>
                      <a:pt x="6750569" y="8806605"/>
                    </a:lnTo>
                    <a:lnTo>
                      <a:pt x="6750569" y="8771830"/>
                    </a:lnTo>
                    <a:close/>
                    <a:moveTo>
                      <a:pt x="6750569" y="9871570"/>
                    </a:moveTo>
                    <a:lnTo>
                      <a:pt x="0" y="9871570"/>
                    </a:lnTo>
                    <a:lnTo>
                      <a:pt x="0" y="9906344"/>
                    </a:lnTo>
                    <a:lnTo>
                      <a:pt x="6750569" y="9906344"/>
                    </a:lnTo>
                    <a:lnTo>
                      <a:pt x="6750569" y="9871570"/>
                    </a:lnTo>
                    <a:close/>
                  </a:path>
                </a:pathLst>
              </a:custGeom>
              <a:solidFill>
                <a:srgbClr val="000000">
                  <a:alpha val="14902"/>
                </a:srgbClr>
              </a:solidFill>
            </p:spPr>
          </p:sp>
        </p:grpSp>
        <p:grpSp>
          <p:nvGrpSpPr>
            <p:cNvPr id="6" name="Group 6"/>
            <p:cNvGrpSpPr/>
            <p:nvPr/>
          </p:nvGrpSpPr>
          <p:grpSpPr>
            <a:xfrm rot="-10800000">
              <a:off x="88900" y="1729900"/>
              <a:ext cx="24693133" cy="14607236"/>
              <a:chOff x="0" y="0"/>
              <a:chExt cx="3290570" cy="3204210"/>
            </a:xfrm>
          </p:grpSpPr>
          <p:sp>
            <p:nvSpPr>
              <p:cNvPr id="7" name="Freeform 7"/>
              <p:cNvSpPr/>
              <p:nvPr/>
            </p:nvSpPr>
            <p:spPr>
              <a:xfrm>
                <a:off x="0" y="0"/>
                <a:ext cx="10919454" cy="5837825"/>
              </a:xfrm>
              <a:custGeom>
                <a:avLst/>
                <a:gdLst/>
                <a:ahLst/>
                <a:cxnLst/>
                <a:rect l="l" t="t" r="r" b="b"/>
                <a:pathLst>
                  <a:path w="10919454" h="5837825">
                    <a:moveTo>
                      <a:pt x="10919454" y="20493"/>
                    </a:moveTo>
                    <a:lnTo>
                      <a:pt x="0" y="20493"/>
                    </a:lnTo>
                    <a:lnTo>
                      <a:pt x="0" y="0"/>
                    </a:lnTo>
                    <a:lnTo>
                      <a:pt x="10919454" y="0"/>
                    </a:lnTo>
                    <a:lnTo>
                      <a:pt x="10919454" y="20493"/>
                    </a:lnTo>
                    <a:close/>
                    <a:moveTo>
                      <a:pt x="10919454" y="645516"/>
                    </a:moveTo>
                    <a:lnTo>
                      <a:pt x="0" y="645516"/>
                    </a:lnTo>
                    <a:lnTo>
                      <a:pt x="0" y="666009"/>
                    </a:lnTo>
                    <a:lnTo>
                      <a:pt x="10919454" y="666009"/>
                    </a:lnTo>
                    <a:lnTo>
                      <a:pt x="10919454" y="645516"/>
                    </a:lnTo>
                    <a:close/>
                    <a:moveTo>
                      <a:pt x="10919454" y="1293594"/>
                    </a:moveTo>
                    <a:lnTo>
                      <a:pt x="0" y="1293594"/>
                    </a:lnTo>
                    <a:lnTo>
                      <a:pt x="0" y="1314087"/>
                    </a:lnTo>
                    <a:lnTo>
                      <a:pt x="10919454" y="1314087"/>
                    </a:lnTo>
                    <a:lnTo>
                      <a:pt x="10919454" y="1293594"/>
                    </a:lnTo>
                    <a:close/>
                    <a:moveTo>
                      <a:pt x="10919454" y="1939111"/>
                    </a:moveTo>
                    <a:lnTo>
                      <a:pt x="0" y="1939111"/>
                    </a:lnTo>
                    <a:lnTo>
                      <a:pt x="0" y="1959603"/>
                    </a:lnTo>
                    <a:lnTo>
                      <a:pt x="10919454" y="1959603"/>
                    </a:lnTo>
                    <a:lnTo>
                      <a:pt x="10919454" y="1939111"/>
                    </a:lnTo>
                    <a:close/>
                    <a:moveTo>
                      <a:pt x="10919454" y="2584627"/>
                    </a:moveTo>
                    <a:lnTo>
                      <a:pt x="0" y="2584627"/>
                    </a:lnTo>
                    <a:lnTo>
                      <a:pt x="0" y="2605120"/>
                    </a:lnTo>
                    <a:lnTo>
                      <a:pt x="10919454" y="2605120"/>
                    </a:lnTo>
                    <a:lnTo>
                      <a:pt x="10919454" y="2584627"/>
                    </a:lnTo>
                    <a:close/>
                    <a:moveTo>
                      <a:pt x="10919454" y="3230144"/>
                    </a:moveTo>
                    <a:lnTo>
                      <a:pt x="0" y="3230144"/>
                    </a:lnTo>
                    <a:lnTo>
                      <a:pt x="0" y="3250636"/>
                    </a:lnTo>
                    <a:lnTo>
                      <a:pt x="10919454" y="3250636"/>
                    </a:lnTo>
                    <a:lnTo>
                      <a:pt x="10919454" y="3230144"/>
                    </a:lnTo>
                    <a:close/>
                    <a:moveTo>
                      <a:pt x="10919454" y="3878221"/>
                    </a:moveTo>
                    <a:lnTo>
                      <a:pt x="0" y="3878221"/>
                    </a:lnTo>
                    <a:lnTo>
                      <a:pt x="0" y="3898714"/>
                    </a:lnTo>
                    <a:lnTo>
                      <a:pt x="10919454" y="3898714"/>
                    </a:lnTo>
                    <a:lnTo>
                      <a:pt x="10919454" y="3878221"/>
                    </a:lnTo>
                    <a:close/>
                    <a:moveTo>
                      <a:pt x="10919454" y="4523738"/>
                    </a:moveTo>
                    <a:lnTo>
                      <a:pt x="0" y="4523738"/>
                    </a:lnTo>
                    <a:lnTo>
                      <a:pt x="0" y="4544231"/>
                    </a:lnTo>
                    <a:lnTo>
                      <a:pt x="10919454" y="4544231"/>
                    </a:lnTo>
                    <a:lnTo>
                      <a:pt x="10919454" y="4523738"/>
                    </a:lnTo>
                    <a:close/>
                    <a:moveTo>
                      <a:pt x="10919454" y="5169255"/>
                    </a:moveTo>
                    <a:lnTo>
                      <a:pt x="0" y="5169255"/>
                    </a:lnTo>
                    <a:lnTo>
                      <a:pt x="0" y="5189747"/>
                    </a:lnTo>
                    <a:lnTo>
                      <a:pt x="10919454" y="5189747"/>
                    </a:lnTo>
                    <a:lnTo>
                      <a:pt x="10919454" y="5169255"/>
                    </a:lnTo>
                    <a:close/>
                    <a:moveTo>
                      <a:pt x="10919454" y="5817333"/>
                    </a:moveTo>
                    <a:lnTo>
                      <a:pt x="0" y="5817333"/>
                    </a:lnTo>
                    <a:lnTo>
                      <a:pt x="0" y="5837825"/>
                    </a:lnTo>
                    <a:lnTo>
                      <a:pt x="10919454" y="5837825"/>
                    </a:lnTo>
                    <a:lnTo>
                      <a:pt x="10919454" y="5817333"/>
                    </a:lnTo>
                    <a:close/>
                  </a:path>
                </a:pathLst>
              </a:custGeom>
              <a:solidFill>
                <a:srgbClr val="000000">
                  <a:alpha val="14902"/>
                </a:srgbClr>
              </a:solidFill>
            </p:spPr>
          </p:sp>
        </p:grpSp>
      </p:grpSp>
      <p:grpSp>
        <p:nvGrpSpPr>
          <p:cNvPr id="8" name="Group 8"/>
          <p:cNvGrpSpPr/>
          <p:nvPr/>
        </p:nvGrpSpPr>
        <p:grpSpPr>
          <a:xfrm>
            <a:off x="1028700" y="1445487"/>
            <a:ext cx="7887962" cy="7812813"/>
            <a:chOff x="0" y="0"/>
            <a:chExt cx="4528754" cy="4485608"/>
          </a:xfrm>
        </p:grpSpPr>
        <p:sp>
          <p:nvSpPr>
            <p:cNvPr id="9" name="Freeform 9"/>
            <p:cNvSpPr/>
            <p:nvPr/>
          </p:nvSpPr>
          <p:spPr>
            <a:xfrm>
              <a:off x="80010" y="80010"/>
              <a:ext cx="4436043" cy="4392898"/>
            </a:xfrm>
            <a:custGeom>
              <a:avLst/>
              <a:gdLst/>
              <a:ahLst/>
              <a:cxnLst/>
              <a:rect l="l" t="t" r="r" b="b"/>
              <a:pathLst>
                <a:path w="4436043" h="4392898">
                  <a:moveTo>
                    <a:pt x="0" y="4338288"/>
                  </a:moveTo>
                  <a:lnTo>
                    <a:pt x="0" y="4392898"/>
                  </a:lnTo>
                  <a:lnTo>
                    <a:pt x="4436043" y="4392898"/>
                  </a:lnTo>
                  <a:lnTo>
                    <a:pt x="4436043" y="0"/>
                  </a:lnTo>
                  <a:lnTo>
                    <a:pt x="4381434" y="0"/>
                  </a:lnTo>
                  <a:lnTo>
                    <a:pt x="4381434" y="4338288"/>
                  </a:lnTo>
                  <a:close/>
                </a:path>
              </a:pathLst>
            </a:custGeom>
            <a:solidFill>
              <a:srgbClr val="E3E5FF"/>
            </a:solidFill>
          </p:spPr>
        </p:sp>
        <p:sp>
          <p:nvSpPr>
            <p:cNvPr id="10" name="Freeform 10"/>
            <p:cNvSpPr/>
            <p:nvPr/>
          </p:nvSpPr>
          <p:spPr>
            <a:xfrm>
              <a:off x="67310" y="67310"/>
              <a:ext cx="4461443" cy="4418298"/>
            </a:xfrm>
            <a:custGeom>
              <a:avLst/>
              <a:gdLst/>
              <a:ahLst/>
              <a:cxnLst/>
              <a:rect l="l" t="t" r="r" b="b"/>
              <a:pathLst>
                <a:path w="4461443" h="4418298">
                  <a:moveTo>
                    <a:pt x="4394134" y="0"/>
                  </a:moveTo>
                  <a:lnTo>
                    <a:pt x="4394134" y="12700"/>
                  </a:lnTo>
                  <a:lnTo>
                    <a:pt x="4448743" y="12700"/>
                  </a:lnTo>
                  <a:lnTo>
                    <a:pt x="4448743" y="4405598"/>
                  </a:lnTo>
                  <a:lnTo>
                    <a:pt x="12700" y="4405598"/>
                  </a:lnTo>
                  <a:lnTo>
                    <a:pt x="12700" y="4350988"/>
                  </a:lnTo>
                  <a:lnTo>
                    <a:pt x="0" y="4350988"/>
                  </a:lnTo>
                  <a:lnTo>
                    <a:pt x="0" y="4418298"/>
                  </a:lnTo>
                  <a:lnTo>
                    <a:pt x="4461443" y="4418298"/>
                  </a:lnTo>
                  <a:lnTo>
                    <a:pt x="4461443" y="0"/>
                  </a:lnTo>
                  <a:close/>
                </a:path>
              </a:pathLst>
            </a:custGeom>
            <a:solidFill>
              <a:srgbClr val="000000"/>
            </a:solidFill>
          </p:spPr>
        </p:sp>
        <p:sp>
          <p:nvSpPr>
            <p:cNvPr id="11" name="Freeform 11"/>
            <p:cNvSpPr/>
            <p:nvPr/>
          </p:nvSpPr>
          <p:spPr>
            <a:xfrm>
              <a:off x="12700" y="12700"/>
              <a:ext cx="4436044" cy="4392898"/>
            </a:xfrm>
            <a:custGeom>
              <a:avLst/>
              <a:gdLst/>
              <a:ahLst/>
              <a:cxnLst/>
              <a:rect l="l" t="t" r="r" b="b"/>
              <a:pathLst>
                <a:path w="4436044" h="4392898">
                  <a:moveTo>
                    <a:pt x="0" y="0"/>
                  </a:moveTo>
                  <a:lnTo>
                    <a:pt x="4436044" y="0"/>
                  </a:lnTo>
                  <a:lnTo>
                    <a:pt x="4436044" y="4392898"/>
                  </a:lnTo>
                  <a:lnTo>
                    <a:pt x="0" y="4392898"/>
                  </a:lnTo>
                  <a:close/>
                </a:path>
              </a:pathLst>
            </a:custGeom>
            <a:solidFill>
              <a:srgbClr val="FFFFFF"/>
            </a:solidFill>
          </p:spPr>
        </p:sp>
        <p:sp>
          <p:nvSpPr>
            <p:cNvPr id="12" name="Freeform 12"/>
            <p:cNvSpPr/>
            <p:nvPr/>
          </p:nvSpPr>
          <p:spPr>
            <a:xfrm>
              <a:off x="0" y="0"/>
              <a:ext cx="4461444" cy="4418298"/>
            </a:xfrm>
            <a:custGeom>
              <a:avLst/>
              <a:gdLst/>
              <a:ahLst/>
              <a:cxnLst/>
              <a:rect l="l" t="t" r="r" b="b"/>
              <a:pathLst>
                <a:path w="4461444" h="4418298">
                  <a:moveTo>
                    <a:pt x="80010" y="4418298"/>
                  </a:moveTo>
                  <a:lnTo>
                    <a:pt x="4461444" y="4418298"/>
                  </a:lnTo>
                  <a:lnTo>
                    <a:pt x="4461444" y="80010"/>
                  </a:lnTo>
                  <a:lnTo>
                    <a:pt x="4461444" y="67310"/>
                  </a:lnTo>
                  <a:lnTo>
                    <a:pt x="4461444" y="0"/>
                  </a:lnTo>
                  <a:lnTo>
                    <a:pt x="0" y="0"/>
                  </a:lnTo>
                  <a:lnTo>
                    <a:pt x="0" y="4418298"/>
                  </a:lnTo>
                  <a:lnTo>
                    <a:pt x="67310" y="4418298"/>
                  </a:lnTo>
                  <a:lnTo>
                    <a:pt x="80010" y="4418298"/>
                  </a:lnTo>
                  <a:close/>
                  <a:moveTo>
                    <a:pt x="12700" y="12700"/>
                  </a:moveTo>
                  <a:lnTo>
                    <a:pt x="4448744" y="12700"/>
                  </a:lnTo>
                  <a:lnTo>
                    <a:pt x="4448744" y="4405598"/>
                  </a:lnTo>
                  <a:lnTo>
                    <a:pt x="12700" y="4405598"/>
                  </a:lnTo>
                  <a:lnTo>
                    <a:pt x="12700" y="12700"/>
                  </a:lnTo>
                  <a:close/>
                </a:path>
              </a:pathLst>
            </a:custGeom>
            <a:solidFill>
              <a:srgbClr val="000000"/>
            </a:solidFill>
          </p:spPr>
        </p:sp>
      </p:grpSp>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86205"/>
          <a:stretch>
            <a:fillRect/>
          </a:stretch>
        </p:blipFill>
        <p:spPr>
          <a:xfrm>
            <a:off x="1681536" y="6140366"/>
            <a:ext cx="1759779" cy="282269"/>
          </a:xfrm>
          <a:prstGeom prst="rect">
            <a:avLst/>
          </a:prstGeom>
        </p:spPr>
      </p:pic>
      <p:sp>
        <p:nvSpPr>
          <p:cNvPr id="14" name="TextBox 14"/>
          <p:cNvSpPr txBox="1"/>
          <p:nvPr/>
        </p:nvSpPr>
        <p:spPr>
          <a:xfrm>
            <a:off x="1681536" y="3956552"/>
            <a:ext cx="6582291" cy="1897715"/>
          </a:xfrm>
          <a:prstGeom prst="rect">
            <a:avLst/>
          </a:prstGeom>
        </p:spPr>
        <p:txBody>
          <a:bodyPr lIns="0" tIns="0" rIns="0" bIns="0" rtlCol="0" anchor="t">
            <a:spAutoFit/>
          </a:bodyPr>
          <a:lstStyle/>
          <a:p>
            <a:pPr>
              <a:lnSpc>
                <a:spcPts val="6835"/>
              </a:lnSpc>
            </a:pPr>
            <a:r>
              <a:rPr lang="en-US" sz="5696" spc="284">
                <a:solidFill>
                  <a:srgbClr val="000000"/>
                </a:solidFill>
                <a:latin typeface="Agrandir Wide Bold"/>
              </a:rPr>
              <a:t>Nama Kelompok</a:t>
            </a:r>
          </a:p>
        </p:txBody>
      </p:sp>
      <p:grpSp>
        <p:nvGrpSpPr>
          <p:cNvPr id="15" name="Group 15"/>
          <p:cNvGrpSpPr/>
          <p:nvPr/>
        </p:nvGrpSpPr>
        <p:grpSpPr>
          <a:xfrm>
            <a:off x="9371338" y="1445487"/>
            <a:ext cx="8220628" cy="7812813"/>
            <a:chOff x="0" y="0"/>
            <a:chExt cx="4719749" cy="4485608"/>
          </a:xfrm>
        </p:grpSpPr>
        <p:sp>
          <p:nvSpPr>
            <p:cNvPr id="16" name="Freeform 16"/>
            <p:cNvSpPr/>
            <p:nvPr/>
          </p:nvSpPr>
          <p:spPr>
            <a:xfrm>
              <a:off x="80010" y="80010"/>
              <a:ext cx="4627039" cy="4392898"/>
            </a:xfrm>
            <a:custGeom>
              <a:avLst/>
              <a:gdLst/>
              <a:ahLst/>
              <a:cxnLst/>
              <a:rect l="l" t="t" r="r" b="b"/>
              <a:pathLst>
                <a:path w="4627039" h="4392898">
                  <a:moveTo>
                    <a:pt x="0" y="4338288"/>
                  </a:moveTo>
                  <a:lnTo>
                    <a:pt x="0" y="4392898"/>
                  </a:lnTo>
                  <a:lnTo>
                    <a:pt x="4627039" y="4392898"/>
                  </a:lnTo>
                  <a:lnTo>
                    <a:pt x="4627039" y="0"/>
                  </a:lnTo>
                  <a:lnTo>
                    <a:pt x="4572429" y="0"/>
                  </a:lnTo>
                  <a:lnTo>
                    <a:pt x="4572429" y="4338288"/>
                  </a:lnTo>
                  <a:close/>
                </a:path>
              </a:pathLst>
            </a:custGeom>
            <a:solidFill>
              <a:srgbClr val="E3E5FF"/>
            </a:solidFill>
          </p:spPr>
        </p:sp>
        <p:sp>
          <p:nvSpPr>
            <p:cNvPr id="17" name="Freeform 17"/>
            <p:cNvSpPr/>
            <p:nvPr/>
          </p:nvSpPr>
          <p:spPr>
            <a:xfrm>
              <a:off x="67310" y="67310"/>
              <a:ext cx="4652439" cy="4418298"/>
            </a:xfrm>
            <a:custGeom>
              <a:avLst/>
              <a:gdLst/>
              <a:ahLst/>
              <a:cxnLst/>
              <a:rect l="l" t="t" r="r" b="b"/>
              <a:pathLst>
                <a:path w="4652439" h="4418298">
                  <a:moveTo>
                    <a:pt x="4585129" y="0"/>
                  </a:moveTo>
                  <a:lnTo>
                    <a:pt x="4585129" y="12700"/>
                  </a:lnTo>
                  <a:lnTo>
                    <a:pt x="4639739" y="12700"/>
                  </a:lnTo>
                  <a:lnTo>
                    <a:pt x="4639739" y="4405598"/>
                  </a:lnTo>
                  <a:lnTo>
                    <a:pt x="12700" y="4405598"/>
                  </a:lnTo>
                  <a:lnTo>
                    <a:pt x="12700" y="4350988"/>
                  </a:lnTo>
                  <a:lnTo>
                    <a:pt x="0" y="4350988"/>
                  </a:lnTo>
                  <a:lnTo>
                    <a:pt x="0" y="4418298"/>
                  </a:lnTo>
                  <a:lnTo>
                    <a:pt x="4652439" y="4418298"/>
                  </a:lnTo>
                  <a:lnTo>
                    <a:pt x="4652439" y="0"/>
                  </a:lnTo>
                  <a:close/>
                </a:path>
              </a:pathLst>
            </a:custGeom>
            <a:solidFill>
              <a:srgbClr val="000000"/>
            </a:solidFill>
          </p:spPr>
        </p:sp>
        <p:sp>
          <p:nvSpPr>
            <p:cNvPr id="18" name="Freeform 18"/>
            <p:cNvSpPr/>
            <p:nvPr/>
          </p:nvSpPr>
          <p:spPr>
            <a:xfrm>
              <a:off x="12700" y="12700"/>
              <a:ext cx="4627039" cy="4392898"/>
            </a:xfrm>
            <a:custGeom>
              <a:avLst/>
              <a:gdLst/>
              <a:ahLst/>
              <a:cxnLst/>
              <a:rect l="l" t="t" r="r" b="b"/>
              <a:pathLst>
                <a:path w="4627039" h="4392898">
                  <a:moveTo>
                    <a:pt x="0" y="0"/>
                  </a:moveTo>
                  <a:lnTo>
                    <a:pt x="4627039" y="0"/>
                  </a:lnTo>
                  <a:lnTo>
                    <a:pt x="4627039" y="4392898"/>
                  </a:lnTo>
                  <a:lnTo>
                    <a:pt x="0" y="4392898"/>
                  </a:lnTo>
                  <a:close/>
                </a:path>
              </a:pathLst>
            </a:custGeom>
            <a:solidFill>
              <a:srgbClr val="FFFFFF"/>
            </a:solidFill>
          </p:spPr>
        </p:sp>
        <p:sp>
          <p:nvSpPr>
            <p:cNvPr id="19" name="Freeform 19"/>
            <p:cNvSpPr/>
            <p:nvPr/>
          </p:nvSpPr>
          <p:spPr>
            <a:xfrm>
              <a:off x="0" y="0"/>
              <a:ext cx="4652439" cy="4418298"/>
            </a:xfrm>
            <a:custGeom>
              <a:avLst/>
              <a:gdLst/>
              <a:ahLst/>
              <a:cxnLst/>
              <a:rect l="l" t="t" r="r" b="b"/>
              <a:pathLst>
                <a:path w="4652439" h="4418298">
                  <a:moveTo>
                    <a:pt x="80010" y="4418298"/>
                  </a:moveTo>
                  <a:lnTo>
                    <a:pt x="4652439" y="4418298"/>
                  </a:lnTo>
                  <a:lnTo>
                    <a:pt x="4652439" y="80010"/>
                  </a:lnTo>
                  <a:lnTo>
                    <a:pt x="4652439" y="67310"/>
                  </a:lnTo>
                  <a:lnTo>
                    <a:pt x="4652439" y="0"/>
                  </a:lnTo>
                  <a:lnTo>
                    <a:pt x="0" y="0"/>
                  </a:lnTo>
                  <a:lnTo>
                    <a:pt x="0" y="4418298"/>
                  </a:lnTo>
                  <a:lnTo>
                    <a:pt x="67310" y="4418298"/>
                  </a:lnTo>
                  <a:lnTo>
                    <a:pt x="80010" y="4418298"/>
                  </a:lnTo>
                  <a:close/>
                  <a:moveTo>
                    <a:pt x="12700" y="12700"/>
                  </a:moveTo>
                  <a:lnTo>
                    <a:pt x="4639739" y="12700"/>
                  </a:lnTo>
                  <a:lnTo>
                    <a:pt x="4639739" y="4405598"/>
                  </a:lnTo>
                  <a:lnTo>
                    <a:pt x="12700" y="4405598"/>
                  </a:lnTo>
                  <a:lnTo>
                    <a:pt x="12700" y="12700"/>
                  </a:lnTo>
                  <a:close/>
                </a:path>
              </a:pathLst>
            </a:custGeom>
            <a:solidFill>
              <a:srgbClr val="000000"/>
            </a:solidFill>
          </p:spPr>
        </p:sp>
      </p:grpSp>
      <p:sp>
        <p:nvSpPr>
          <p:cNvPr id="20" name="TextBox 20"/>
          <p:cNvSpPr txBox="1"/>
          <p:nvPr/>
        </p:nvSpPr>
        <p:spPr>
          <a:xfrm>
            <a:off x="9371338" y="2569335"/>
            <a:ext cx="4796748" cy="5372100"/>
          </a:xfrm>
          <a:prstGeom prst="rect">
            <a:avLst/>
          </a:prstGeom>
        </p:spPr>
        <p:txBody>
          <a:bodyPr lIns="0" tIns="0" rIns="0" bIns="0" rtlCol="0" anchor="t">
            <a:spAutoFit/>
          </a:bodyPr>
          <a:lstStyle/>
          <a:p>
            <a:pPr marL="647694" lvl="1" indent="-323847">
              <a:lnSpc>
                <a:spcPts val="3899"/>
              </a:lnSpc>
              <a:buFont typeface="Arial"/>
              <a:buChar char="•"/>
            </a:pPr>
            <a:r>
              <a:rPr lang="en-US" sz="2999">
                <a:solidFill>
                  <a:srgbClr val="000000"/>
                </a:solidFill>
                <a:latin typeface="Telegraf Bold"/>
              </a:rPr>
              <a:t> Rachmanial Fahri D.P</a:t>
            </a:r>
          </a:p>
          <a:p>
            <a:pPr marL="647694" lvl="1" indent="-323847">
              <a:lnSpc>
                <a:spcPts val="3899"/>
              </a:lnSpc>
              <a:buFont typeface="Arial"/>
              <a:buChar char="•"/>
            </a:pPr>
            <a:r>
              <a:rPr lang="en-US" sz="2999">
                <a:solidFill>
                  <a:srgbClr val="000000"/>
                </a:solidFill>
                <a:latin typeface="Telegraf Bold"/>
              </a:rPr>
              <a:t> Moch. Aden Q.</a:t>
            </a:r>
          </a:p>
          <a:p>
            <a:pPr marL="647694" lvl="1" indent="-323847">
              <a:lnSpc>
                <a:spcPts val="3899"/>
              </a:lnSpc>
              <a:buFont typeface="Arial"/>
              <a:buChar char="•"/>
            </a:pPr>
            <a:r>
              <a:rPr lang="en-US" sz="2999">
                <a:solidFill>
                  <a:srgbClr val="000000"/>
                </a:solidFill>
                <a:latin typeface="Telegraf Bold"/>
              </a:rPr>
              <a:t> Raudlatul Chikam</a:t>
            </a:r>
          </a:p>
          <a:p>
            <a:pPr marL="647694" lvl="1" indent="-323847">
              <a:lnSpc>
                <a:spcPts val="3899"/>
              </a:lnSpc>
              <a:buFont typeface="Arial"/>
              <a:buChar char="•"/>
            </a:pPr>
            <a:r>
              <a:rPr lang="en-US" sz="2999">
                <a:solidFill>
                  <a:srgbClr val="000000"/>
                </a:solidFill>
                <a:latin typeface="Telegraf Bold"/>
              </a:rPr>
              <a:t> Wisnu Ahmad S.</a:t>
            </a:r>
          </a:p>
          <a:p>
            <a:pPr marL="647694" lvl="1" indent="-323847">
              <a:lnSpc>
                <a:spcPts val="3899"/>
              </a:lnSpc>
              <a:buFont typeface="Arial"/>
              <a:buChar char="•"/>
            </a:pPr>
            <a:r>
              <a:rPr lang="en-US" sz="2999">
                <a:solidFill>
                  <a:srgbClr val="000000"/>
                </a:solidFill>
                <a:latin typeface="Telegraf Bold"/>
              </a:rPr>
              <a:t> Angga Widyo A.</a:t>
            </a:r>
          </a:p>
          <a:p>
            <a:pPr marL="647694" lvl="1" indent="-323847">
              <a:lnSpc>
                <a:spcPts val="3899"/>
              </a:lnSpc>
              <a:buFont typeface="Arial"/>
              <a:buChar char="•"/>
            </a:pPr>
            <a:r>
              <a:rPr lang="en-US" sz="2999">
                <a:solidFill>
                  <a:srgbClr val="000000"/>
                </a:solidFill>
                <a:latin typeface="Telegraf Bold"/>
              </a:rPr>
              <a:t> Ridemtor Yogi D.</a:t>
            </a:r>
          </a:p>
          <a:p>
            <a:pPr marL="647694" lvl="1" indent="-323847">
              <a:lnSpc>
                <a:spcPts val="3899"/>
              </a:lnSpc>
              <a:buFont typeface="Arial"/>
              <a:buChar char="•"/>
            </a:pPr>
            <a:r>
              <a:rPr lang="en-US" sz="2999">
                <a:solidFill>
                  <a:srgbClr val="000000"/>
                </a:solidFill>
                <a:latin typeface="Telegraf Bold"/>
              </a:rPr>
              <a:t> Hendri Adrianto</a:t>
            </a:r>
          </a:p>
          <a:p>
            <a:pPr marL="647694" lvl="1" indent="-323847">
              <a:lnSpc>
                <a:spcPts val="3899"/>
              </a:lnSpc>
              <a:buFont typeface="Arial"/>
              <a:buChar char="•"/>
            </a:pPr>
            <a:r>
              <a:rPr lang="en-US" sz="2999">
                <a:solidFill>
                  <a:srgbClr val="000000"/>
                </a:solidFill>
                <a:latin typeface="Telegraf Bold"/>
              </a:rPr>
              <a:t> Hilmi Ismu R.</a:t>
            </a:r>
          </a:p>
          <a:p>
            <a:pPr marL="647694" lvl="1" indent="-323847">
              <a:lnSpc>
                <a:spcPts val="3899"/>
              </a:lnSpc>
              <a:buFont typeface="Arial"/>
              <a:buChar char="•"/>
            </a:pPr>
            <a:r>
              <a:rPr lang="en-US" sz="2999">
                <a:solidFill>
                  <a:srgbClr val="000000"/>
                </a:solidFill>
                <a:latin typeface="Telegraf Bold"/>
              </a:rPr>
              <a:t> Aloysius Andre U. M.</a:t>
            </a:r>
          </a:p>
          <a:p>
            <a:pPr marL="647694" lvl="1" indent="-323847">
              <a:lnSpc>
                <a:spcPts val="3899"/>
              </a:lnSpc>
              <a:buFont typeface="Arial"/>
              <a:buChar char="•"/>
            </a:pPr>
            <a:r>
              <a:rPr lang="en-US" sz="2999">
                <a:solidFill>
                  <a:srgbClr val="000000"/>
                </a:solidFill>
                <a:latin typeface="Telegraf Bold"/>
              </a:rPr>
              <a:t> Achmad Firli Zakaria</a:t>
            </a:r>
          </a:p>
          <a:p>
            <a:pPr marL="647694" lvl="1" indent="-323847">
              <a:lnSpc>
                <a:spcPts val="3899"/>
              </a:lnSpc>
              <a:buFont typeface="Arial"/>
              <a:buChar char="•"/>
            </a:pPr>
            <a:r>
              <a:rPr lang="en-US" sz="2999">
                <a:solidFill>
                  <a:srgbClr val="000000"/>
                </a:solidFill>
                <a:latin typeface="Telegraf Bold"/>
              </a:rPr>
              <a:t> Bayu Aryangga S.</a:t>
            </a:r>
          </a:p>
        </p:txBody>
      </p:sp>
      <p:sp>
        <p:nvSpPr>
          <p:cNvPr id="21" name="TextBox 21"/>
          <p:cNvSpPr txBox="1"/>
          <p:nvPr/>
        </p:nvSpPr>
        <p:spPr>
          <a:xfrm>
            <a:off x="14446559" y="2632506"/>
            <a:ext cx="4660311" cy="5372100"/>
          </a:xfrm>
          <a:prstGeom prst="rect">
            <a:avLst/>
          </a:prstGeom>
        </p:spPr>
        <p:txBody>
          <a:bodyPr lIns="0" tIns="0" rIns="0" bIns="0" rtlCol="0" anchor="t">
            <a:spAutoFit/>
          </a:bodyPr>
          <a:lstStyle/>
          <a:p>
            <a:pPr>
              <a:lnSpc>
                <a:spcPts val="3899"/>
              </a:lnSpc>
            </a:pPr>
            <a:r>
              <a:rPr lang="en-US" sz="2999">
                <a:solidFill>
                  <a:srgbClr val="000000"/>
                </a:solidFill>
                <a:latin typeface="Telegraf"/>
              </a:rPr>
              <a:t>(2038211001)</a:t>
            </a:r>
          </a:p>
          <a:p>
            <a:pPr>
              <a:lnSpc>
                <a:spcPts val="3899"/>
              </a:lnSpc>
            </a:pPr>
            <a:r>
              <a:rPr lang="en-US" sz="2999">
                <a:solidFill>
                  <a:srgbClr val="000000"/>
                </a:solidFill>
                <a:latin typeface="Telegraf"/>
              </a:rPr>
              <a:t>(2038211002)</a:t>
            </a:r>
          </a:p>
          <a:p>
            <a:pPr>
              <a:lnSpc>
                <a:spcPts val="3899"/>
              </a:lnSpc>
            </a:pPr>
            <a:r>
              <a:rPr lang="en-US" sz="2999">
                <a:solidFill>
                  <a:srgbClr val="000000"/>
                </a:solidFill>
                <a:latin typeface="Telegraf"/>
              </a:rPr>
              <a:t>(2038211003)</a:t>
            </a:r>
          </a:p>
          <a:p>
            <a:pPr>
              <a:lnSpc>
                <a:spcPts val="3899"/>
              </a:lnSpc>
            </a:pPr>
            <a:r>
              <a:rPr lang="en-US" sz="2999">
                <a:solidFill>
                  <a:srgbClr val="000000"/>
                </a:solidFill>
                <a:latin typeface="Telegraf"/>
              </a:rPr>
              <a:t>(2038211005)</a:t>
            </a:r>
          </a:p>
          <a:p>
            <a:pPr>
              <a:lnSpc>
                <a:spcPts val="3899"/>
              </a:lnSpc>
            </a:pPr>
            <a:r>
              <a:rPr lang="en-US" sz="2999">
                <a:solidFill>
                  <a:srgbClr val="000000"/>
                </a:solidFill>
                <a:latin typeface="Telegraf"/>
              </a:rPr>
              <a:t>(20382110011)</a:t>
            </a:r>
          </a:p>
          <a:p>
            <a:pPr>
              <a:lnSpc>
                <a:spcPts val="3899"/>
              </a:lnSpc>
            </a:pPr>
            <a:r>
              <a:rPr lang="en-US" sz="2999">
                <a:solidFill>
                  <a:srgbClr val="000000"/>
                </a:solidFill>
                <a:latin typeface="Telegraf"/>
              </a:rPr>
              <a:t>(20382110016)</a:t>
            </a:r>
          </a:p>
          <a:p>
            <a:pPr>
              <a:lnSpc>
                <a:spcPts val="3899"/>
              </a:lnSpc>
            </a:pPr>
            <a:r>
              <a:rPr lang="en-US" sz="2999">
                <a:solidFill>
                  <a:srgbClr val="000000"/>
                </a:solidFill>
                <a:latin typeface="Telegraf"/>
              </a:rPr>
              <a:t>(20382110026)</a:t>
            </a:r>
          </a:p>
          <a:p>
            <a:pPr>
              <a:lnSpc>
                <a:spcPts val="3899"/>
              </a:lnSpc>
            </a:pPr>
            <a:r>
              <a:rPr lang="en-US" sz="2999">
                <a:solidFill>
                  <a:srgbClr val="000000"/>
                </a:solidFill>
                <a:latin typeface="Telegraf"/>
              </a:rPr>
              <a:t>(20382110029)</a:t>
            </a:r>
          </a:p>
          <a:p>
            <a:pPr>
              <a:lnSpc>
                <a:spcPts val="3899"/>
              </a:lnSpc>
            </a:pPr>
            <a:r>
              <a:rPr lang="en-US" sz="2999">
                <a:solidFill>
                  <a:srgbClr val="000000"/>
                </a:solidFill>
                <a:latin typeface="Telegraf"/>
              </a:rPr>
              <a:t>(20382110030)</a:t>
            </a:r>
          </a:p>
          <a:p>
            <a:pPr>
              <a:lnSpc>
                <a:spcPts val="3899"/>
              </a:lnSpc>
            </a:pPr>
            <a:r>
              <a:rPr lang="en-US" sz="2999">
                <a:solidFill>
                  <a:srgbClr val="000000"/>
                </a:solidFill>
                <a:latin typeface="Telegraf"/>
              </a:rPr>
              <a:t>(20382110037)</a:t>
            </a:r>
          </a:p>
          <a:p>
            <a:pPr>
              <a:lnSpc>
                <a:spcPts val="3899"/>
              </a:lnSpc>
            </a:pPr>
            <a:r>
              <a:rPr lang="en-US" sz="2999">
                <a:solidFill>
                  <a:srgbClr val="000000"/>
                </a:solidFill>
                <a:latin typeface="Telegraf"/>
              </a:rPr>
              <a:t>(20382110035)</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9127" t="22635" r="-19127" b="22635"/>
          <a:stretch>
            <a:fillRect/>
          </a:stretch>
        </p:blipFill>
        <p:spPr>
          <a:xfrm>
            <a:off x="0" y="0"/>
            <a:ext cx="18288000" cy="10287000"/>
          </a:xfrm>
          <a:prstGeom prst="rect">
            <a:avLst/>
          </a:prstGeom>
        </p:spPr>
      </p:pic>
      <p:grpSp>
        <p:nvGrpSpPr>
          <p:cNvPr id="3" name="Group 3"/>
          <p:cNvGrpSpPr/>
          <p:nvPr/>
        </p:nvGrpSpPr>
        <p:grpSpPr>
          <a:xfrm>
            <a:off x="-88426" y="-837703"/>
            <a:ext cx="18586525" cy="12252852"/>
            <a:chOff x="0" y="0"/>
            <a:chExt cx="24782033" cy="16337136"/>
          </a:xfrm>
        </p:grpSpPr>
        <p:grpSp>
          <p:nvGrpSpPr>
            <p:cNvPr id="4" name="Group 4"/>
            <p:cNvGrpSpPr/>
            <p:nvPr/>
          </p:nvGrpSpPr>
          <p:grpSpPr>
            <a:xfrm rot="-5400000">
              <a:off x="4758185" y="-4758185"/>
              <a:ext cx="15265663" cy="24782033"/>
              <a:chOff x="0" y="0"/>
              <a:chExt cx="3290570" cy="3204210"/>
            </a:xfrm>
          </p:grpSpPr>
          <p:sp>
            <p:nvSpPr>
              <p:cNvPr id="5" name="Freeform 5"/>
              <p:cNvSpPr/>
              <p:nvPr/>
            </p:nvSpPr>
            <p:spPr>
              <a:xfrm>
                <a:off x="0" y="0"/>
                <a:ext cx="6750569" cy="9906344"/>
              </a:xfrm>
              <a:custGeom>
                <a:avLst/>
                <a:gdLst/>
                <a:ahLst/>
                <a:cxnLst/>
                <a:rect l="l" t="t" r="r" b="b"/>
                <a:pathLst>
                  <a:path w="6750569" h="9906344">
                    <a:moveTo>
                      <a:pt x="6750569" y="34774"/>
                    </a:moveTo>
                    <a:lnTo>
                      <a:pt x="0" y="34774"/>
                    </a:lnTo>
                    <a:lnTo>
                      <a:pt x="0" y="0"/>
                    </a:lnTo>
                    <a:lnTo>
                      <a:pt x="6750569" y="0"/>
                    </a:lnTo>
                    <a:lnTo>
                      <a:pt x="6750569" y="34774"/>
                    </a:lnTo>
                    <a:close/>
                    <a:moveTo>
                      <a:pt x="6750569" y="1095392"/>
                    </a:moveTo>
                    <a:lnTo>
                      <a:pt x="0" y="1095392"/>
                    </a:lnTo>
                    <a:lnTo>
                      <a:pt x="0" y="1130166"/>
                    </a:lnTo>
                    <a:lnTo>
                      <a:pt x="6750569" y="1130166"/>
                    </a:lnTo>
                    <a:lnTo>
                      <a:pt x="6750569" y="1095392"/>
                    </a:lnTo>
                    <a:close/>
                    <a:moveTo>
                      <a:pt x="6750569" y="2195131"/>
                    </a:moveTo>
                    <a:lnTo>
                      <a:pt x="0" y="2195131"/>
                    </a:lnTo>
                    <a:lnTo>
                      <a:pt x="0" y="2229905"/>
                    </a:lnTo>
                    <a:lnTo>
                      <a:pt x="6750569" y="2229905"/>
                    </a:lnTo>
                    <a:lnTo>
                      <a:pt x="6750569" y="2195131"/>
                    </a:lnTo>
                    <a:close/>
                    <a:moveTo>
                      <a:pt x="6750569" y="3290523"/>
                    </a:moveTo>
                    <a:lnTo>
                      <a:pt x="0" y="3290523"/>
                    </a:lnTo>
                    <a:lnTo>
                      <a:pt x="0" y="3325297"/>
                    </a:lnTo>
                    <a:lnTo>
                      <a:pt x="6750569" y="3325297"/>
                    </a:lnTo>
                    <a:lnTo>
                      <a:pt x="6750569" y="3290523"/>
                    </a:lnTo>
                    <a:close/>
                    <a:moveTo>
                      <a:pt x="6750569" y="4385915"/>
                    </a:moveTo>
                    <a:lnTo>
                      <a:pt x="0" y="4385915"/>
                    </a:lnTo>
                    <a:lnTo>
                      <a:pt x="0" y="4420689"/>
                    </a:lnTo>
                    <a:lnTo>
                      <a:pt x="6750569" y="4420689"/>
                    </a:lnTo>
                    <a:lnTo>
                      <a:pt x="6750569" y="4385915"/>
                    </a:lnTo>
                    <a:close/>
                    <a:moveTo>
                      <a:pt x="6750569" y="5481307"/>
                    </a:moveTo>
                    <a:lnTo>
                      <a:pt x="0" y="5481307"/>
                    </a:lnTo>
                    <a:lnTo>
                      <a:pt x="0" y="5516082"/>
                    </a:lnTo>
                    <a:lnTo>
                      <a:pt x="6750569" y="5516082"/>
                    </a:lnTo>
                    <a:lnTo>
                      <a:pt x="6750569" y="5481307"/>
                    </a:lnTo>
                    <a:close/>
                    <a:moveTo>
                      <a:pt x="6750569" y="6581046"/>
                    </a:moveTo>
                    <a:lnTo>
                      <a:pt x="0" y="6581046"/>
                    </a:lnTo>
                    <a:lnTo>
                      <a:pt x="0" y="6615820"/>
                    </a:lnTo>
                    <a:lnTo>
                      <a:pt x="6750569" y="6615820"/>
                    </a:lnTo>
                    <a:lnTo>
                      <a:pt x="6750569" y="6581046"/>
                    </a:lnTo>
                    <a:close/>
                    <a:moveTo>
                      <a:pt x="6750569" y="7676438"/>
                    </a:moveTo>
                    <a:lnTo>
                      <a:pt x="0" y="7676438"/>
                    </a:lnTo>
                    <a:lnTo>
                      <a:pt x="0" y="7711213"/>
                    </a:lnTo>
                    <a:lnTo>
                      <a:pt x="6750569" y="7711213"/>
                    </a:lnTo>
                    <a:lnTo>
                      <a:pt x="6750569" y="7676438"/>
                    </a:lnTo>
                    <a:close/>
                    <a:moveTo>
                      <a:pt x="6750569" y="8771830"/>
                    </a:moveTo>
                    <a:lnTo>
                      <a:pt x="0" y="8771830"/>
                    </a:lnTo>
                    <a:lnTo>
                      <a:pt x="0" y="8806605"/>
                    </a:lnTo>
                    <a:lnTo>
                      <a:pt x="6750569" y="8806605"/>
                    </a:lnTo>
                    <a:lnTo>
                      <a:pt x="6750569" y="8771830"/>
                    </a:lnTo>
                    <a:close/>
                    <a:moveTo>
                      <a:pt x="6750569" y="9871570"/>
                    </a:moveTo>
                    <a:lnTo>
                      <a:pt x="0" y="9871570"/>
                    </a:lnTo>
                    <a:lnTo>
                      <a:pt x="0" y="9906344"/>
                    </a:lnTo>
                    <a:lnTo>
                      <a:pt x="6750569" y="9906344"/>
                    </a:lnTo>
                    <a:lnTo>
                      <a:pt x="6750569" y="9871570"/>
                    </a:lnTo>
                    <a:close/>
                  </a:path>
                </a:pathLst>
              </a:custGeom>
              <a:solidFill>
                <a:srgbClr val="000000">
                  <a:alpha val="14902"/>
                </a:srgbClr>
              </a:solidFill>
            </p:spPr>
          </p:sp>
        </p:grpSp>
        <p:grpSp>
          <p:nvGrpSpPr>
            <p:cNvPr id="6" name="Group 6"/>
            <p:cNvGrpSpPr/>
            <p:nvPr/>
          </p:nvGrpSpPr>
          <p:grpSpPr>
            <a:xfrm rot="-10800000">
              <a:off x="88900" y="1729900"/>
              <a:ext cx="24693133" cy="14607236"/>
              <a:chOff x="0" y="0"/>
              <a:chExt cx="3290570" cy="3204210"/>
            </a:xfrm>
          </p:grpSpPr>
          <p:sp>
            <p:nvSpPr>
              <p:cNvPr id="7" name="Freeform 7"/>
              <p:cNvSpPr/>
              <p:nvPr/>
            </p:nvSpPr>
            <p:spPr>
              <a:xfrm>
                <a:off x="0" y="0"/>
                <a:ext cx="10919454" cy="5837825"/>
              </a:xfrm>
              <a:custGeom>
                <a:avLst/>
                <a:gdLst/>
                <a:ahLst/>
                <a:cxnLst/>
                <a:rect l="l" t="t" r="r" b="b"/>
                <a:pathLst>
                  <a:path w="10919454" h="5837825">
                    <a:moveTo>
                      <a:pt x="10919454" y="20493"/>
                    </a:moveTo>
                    <a:lnTo>
                      <a:pt x="0" y="20493"/>
                    </a:lnTo>
                    <a:lnTo>
                      <a:pt x="0" y="0"/>
                    </a:lnTo>
                    <a:lnTo>
                      <a:pt x="10919454" y="0"/>
                    </a:lnTo>
                    <a:lnTo>
                      <a:pt x="10919454" y="20493"/>
                    </a:lnTo>
                    <a:close/>
                    <a:moveTo>
                      <a:pt x="10919454" y="645516"/>
                    </a:moveTo>
                    <a:lnTo>
                      <a:pt x="0" y="645516"/>
                    </a:lnTo>
                    <a:lnTo>
                      <a:pt x="0" y="666009"/>
                    </a:lnTo>
                    <a:lnTo>
                      <a:pt x="10919454" y="666009"/>
                    </a:lnTo>
                    <a:lnTo>
                      <a:pt x="10919454" y="645516"/>
                    </a:lnTo>
                    <a:close/>
                    <a:moveTo>
                      <a:pt x="10919454" y="1293594"/>
                    </a:moveTo>
                    <a:lnTo>
                      <a:pt x="0" y="1293594"/>
                    </a:lnTo>
                    <a:lnTo>
                      <a:pt x="0" y="1314087"/>
                    </a:lnTo>
                    <a:lnTo>
                      <a:pt x="10919454" y="1314087"/>
                    </a:lnTo>
                    <a:lnTo>
                      <a:pt x="10919454" y="1293594"/>
                    </a:lnTo>
                    <a:close/>
                    <a:moveTo>
                      <a:pt x="10919454" y="1939111"/>
                    </a:moveTo>
                    <a:lnTo>
                      <a:pt x="0" y="1939111"/>
                    </a:lnTo>
                    <a:lnTo>
                      <a:pt x="0" y="1959603"/>
                    </a:lnTo>
                    <a:lnTo>
                      <a:pt x="10919454" y="1959603"/>
                    </a:lnTo>
                    <a:lnTo>
                      <a:pt x="10919454" y="1939111"/>
                    </a:lnTo>
                    <a:close/>
                    <a:moveTo>
                      <a:pt x="10919454" y="2584627"/>
                    </a:moveTo>
                    <a:lnTo>
                      <a:pt x="0" y="2584627"/>
                    </a:lnTo>
                    <a:lnTo>
                      <a:pt x="0" y="2605120"/>
                    </a:lnTo>
                    <a:lnTo>
                      <a:pt x="10919454" y="2605120"/>
                    </a:lnTo>
                    <a:lnTo>
                      <a:pt x="10919454" y="2584627"/>
                    </a:lnTo>
                    <a:close/>
                    <a:moveTo>
                      <a:pt x="10919454" y="3230144"/>
                    </a:moveTo>
                    <a:lnTo>
                      <a:pt x="0" y="3230144"/>
                    </a:lnTo>
                    <a:lnTo>
                      <a:pt x="0" y="3250636"/>
                    </a:lnTo>
                    <a:lnTo>
                      <a:pt x="10919454" y="3250636"/>
                    </a:lnTo>
                    <a:lnTo>
                      <a:pt x="10919454" y="3230144"/>
                    </a:lnTo>
                    <a:close/>
                    <a:moveTo>
                      <a:pt x="10919454" y="3878221"/>
                    </a:moveTo>
                    <a:lnTo>
                      <a:pt x="0" y="3878221"/>
                    </a:lnTo>
                    <a:lnTo>
                      <a:pt x="0" y="3898714"/>
                    </a:lnTo>
                    <a:lnTo>
                      <a:pt x="10919454" y="3898714"/>
                    </a:lnTo>
                    <a:lnTo>
                      <a:pt x="10919454" y="3878221"/>
                    </a:lnTo>
                    <a:close/>
                    <a:moveTo>
                      <a:pt x="10919454" y="4523738"/>
                    </a:moveTo>
                    <a:lnTo>
                      <a:pt x="0" y="4523738"/>
                    </a:lnTo>
                    <a:lnTo>
                      <a:pt x="0" y="4544231"/>
                    </a:lnTo>
                    <a:lnTo>
                      <a:pt x="10919454" y="4544231"/>
                    </a:lnTo>
                    <a:lnTo>
                      <a:pt x="10919454" y="4523738"/>
                    </a:lnTo>
                    <a:close/>
                    <a:moveTo>
                      <a:pt x="10919454" y="5169255"/>
                    </a:moveTo>
                    <a:lnTo>
                      <a:pt x="0" y="5169255"/>
                    </a:lnTo>
                    <a:lnTo>
                      <a:pt x="0" y="5189747"/>
                    </a:lnTo>
                    <a:lnTo>
                      <a:pt x="10919454" y="5189747"/>
                    </a:lnTo>
                    <a:lnTo>
                      <a:pt x="10919454" y="5169255"/>
                    </a:lnTo>
                    <a:close/>
                    <a:moveTo>
                      <a:pt x="10919454" y="5817333"/>
                    </a:moveTo>
                    <a:lnTo>
                      <a:pt x="0" y="5817333"/>
                    </a:lnTo>
                    <a:lnTo>
                      <a:pt x="0" y="5837825"/>
                    </a:lnTo>
                    <a:lnTo>
                      <a:pt x="10919454" y="5837825"/>
                    </a:lnTo>
                    <a:lnTo>
                      <a:pt x="10919454" y="5817333"/>
                    </a:lnTo>
                    <a:close/>
                  </a:path>
                </a:pathLst>
              </a:custGeom>
              <a:solidFill>
                <a:srgbClr val="000000">
                  <a:alpha val="14902"/>
                </a:srgbClr>
              </a:solidFill>
            </p:spPr>
          </p:sp>
        </p:grpSp>
      </p:grpSp>
      <p:grpSp>
        <p:nvGrpSpPr>
          <p:cNvPr id="8" name="Group 8"/>
          <p:cNvGrpSpPr/>
          <p:nvPr/>
        </p:nvGrpSpPr>
        <p:grpSpPr>
          <a:xfrm>
            <a:off x="1028700" y="556327"/>
            <a:ext cx="16230600" cy="2227723"/>
            <a:chOff x="0" y="0"/>
            <a:chExt cx="9318553" cy="1279013"/>
          </a:xfrm>
        </p:grpSpPr>
        <p:sp>
          <p:nvSpPr>
            <p:cNvPr id="9" name="Freeform 9"/>
            <p:cNvSpPr/>
            <p:nvPr/>
          </p:nvSpPr>
          <p:spPr>
            <a:xfrm>
              <a:off x="80010" y="80010"/>
              <a:ext cx="9225843" cy="1186303"/>
            </a:xfrm>
            <a:custGeom>
              <a:avLst/>
              <a:gdLst/>
              <a:ahLst/>
              <a:cxnLst/>
              <a:rect l="l" t="t" r="r" b="b"/>
              <a:pathLst>
                <a:path w="9225843" h="1186303">
                  <a:moveTo>
                    <a:pt x="0" y="1131693"/>
                  </a:moveTo>
                  <a:lnTo>
                    <a:pt x="0" y="1186303"/>
                  </a:lnTo>
                  <a:lnTo>
                    <a:pt x="9225843" y="1186303"/>
                  </a:lnTo>
                  <a:lnTo>
                    <a:pt x="9225843" y="0"/>
                  </a:lnTo>
                  <a:lnTo>
                    <a:pt x="9171233" y="0"/>
                  </a:lnTo>
                  <a:lnTo>
                    <a:pt x="9171233" y="1131693"/>
                  </a:lnTo>
                  <a:close/>
                </a:path>
              </a:pathLst>
            </a:custGeom>
            <a:solidFill>
              <a:srgbClr val="FFA794"/>
            </a:solidFill>
          </p:spPr>
        </p:sp>
        <p:sp>
          <p:nvSpPr>
            <p:cNvPr id="10" name="Freeform 10"/>
            <p:cNvSpPr/>
            <p:nvPr/>
          </p:nvSpPr>
          <p:spPr>
            <a:xfrm>
              <a:off x="67310" y="67310"/>
              <a:ext cx="9251243" cy="1211703"/>
            </a:xfrm>
            <a:custGeom>
              <a:avLst/>
              <a:gdLst/>
              <a:ahLst/>
              <a:cxnLst/>
              <a:rect l="l" t="t" r="r" b="b"/>
              <a:pathLst>
                <a:path w="9251243" h="1211703">
                  <a:moveTo>
                    <a:pt x="9183933" y="0"/>
                  </a:moveTo>
                  <a:lnTo>
                    <a:pt x="9183933" y="12700"/>
                  </a:lnTo>
                  <a:lnTo>
                    <a:pt x="9238543" y="12700"/>
                  </a:lnTo>
                  <a:lnTo>
                    <a:pt x="9238543" y="1199003"/>
                  </a:lnTo>
                  <a:lnTo>
                    <a:pt x="12700" y="1199003"/>
                  </a:lnTo>
                  <a:lnTo>
                    <a:pt x="12700" y="1144393"/>
                  </a:lnTo>
                  <a:lnTo>
                    <a:pt x="0" y="1144393"/>
                  </a:lnTo>
                  <a:lnTo>
                    <a:pt x="0" y="1211703"/>
                  </a:lnTo>
                  <a:lnTo>
                    <a:pt x="9251243" y="1211703"/>
                  </a:lnTo>
                  <a:lnTo>
                    <a:pt x="9251243" y="0"/>
                  </a:lnTo>
                  <a:close/>
                </a:path>
              </a:pathLst>
            </a:custGeom>
            <a:solidFill>
              <a:srgbClr val="000000"/>
            </a:solidFill>
          </p:spPr>
        </p:sp>
        <p:sp>
          <p:nvSpPr>
            <p:cNvPr id="11" name="Freeform 11"/>
            <p:cNvSpPr/>
            <p:nvPr/>
          </p:nvSpPr>
          <p:spPr>
            <a:xfrm>
              <a:off x="12700" y="12700"/>
              <a:ext cx="9225843" cy="1186303"/>
            </a:xfrm>
            <a:custGeom>
              <a:avLst/>
              <a:gdLst/>
              <a:ahLst/>
              <a:cxnLst/>
              <a:rect l="l" t="t" r="r" b="b"/>
              <a:pathLst>
                <a:path w="9225843" h="1186303">
                  <a:moveTo>
                    <a:pt x="0" y="0"/>
                  </a:moveTo>
                  <a:lnTo>
                    <a:pt x="9225843" y="0"/>
                  </a:lnTo>
                  <a:lnTo>
                    <a:pt x="9225843" y="1186303"/>
                  </a:lnTo>
                  <a:lnTo>
                    <a:pt x="0" y="1186303"/>
                  </a:lnTo>
                  <a:close/>
                </a:path>
              </a:pathLst>
            </a:custGeom>
            <a:solidFill>
              <a:srgbClr val="FFFFFF"/>
            </a:solidFill>
          </p:spPr>
        </p:sp>
        <p:sp>
          <p:nvSpPr>
            <p:cNvPr id="12" name="Freeform 12"/>
            <p:cNvSpPr/>
            <p:nvPr/>
          </p:nvSpPr>
          <p:spPr>
            <a:xfrm>
              <a:off x="0" y="0"/>
              <a:ext cx="9251243" cy="1211703"/>
            </a:xfrm>
            <a:custGeom>
              <a:avLst/>
              <a:gdLst/>
              <a:ahLst/>
              <a:cxnLst/>
              <a:rect l="l" t="t" r="r" b="b"/>
              <a:pathLst>
                <a:path w="9251243" h="1211703">
                  <a:moveTo>
                    <a:pt x="80010" y="1211703"/>
                  </a:moveTo>
                  <a:lnTo>
                    <a:pt x="9251243" y="1211703"/>
                  </a:lnTo>
                  <a:lnTo>
                    <a:pt x="9251243" y="80010"/>
                  </a:lnTo>
                  <a:lnTo>
                    <a:pt x="9251243" y="67310"/>
                  </a:lnTo>
                  <a:lnTo>
                    <a:pt x="9251243" y="0"/>
                  </a:lnTo>
                  <a:lnTo>
                    <a:pt x="0" y="0"/>
                  </a:lnTo>
                  <a:lnTo>
                    <a:pt x="0" y="1211703"/>
                  </a:lnTo>
                  <a:lnTo>
                    <a:pt x="67310" y="1211703"/>
                  </a:lnTo>
                  <a:lnTo>
                    <a:pt x="80010" y="1211703"/>
                  </a:lnTo>
                  <a:close/>
                  <a:moveTo>
                    <a:pt x="12700" y="12700"/>
                  </a:moveTo>
                  <a:lnTo>
                    <a:pt x="9238543" y="12700"/>
                  </a:lnTo>
                  <a:lnTo>
                    <a:pt x="9238543" y="1199003"/>
                  </a:lnTo>
                  <a:lnTo>
                    <a:pt x="12700" y="1199003"/>
                  </a:lnTo>
                  <a:lnTo>
                    <a:pt x="12700" y="12700"/>
                  </a:lnTo>
                  <a:close/>
                </a:path>
              </a:pathLst>
            </a:custGeom>
            <a:solidFill>
              <a:srgbClr val="000000"/>
            </a:solidFill>
          </p:spPr>
        </p:sp>
      </p:grpSp>
      <p:grpSp>
        <p:nvGrpSpPr>
          <p:cNvPr id="13" name="Group 13"/>
          <p:cNvGrpSpPr/>
          <p:nvPr/>
        </p:nvGrpSpPr>
        <p:grpSpPr>
          <a:xfrm>
            <a:off x="1089536" y="3065536"/>
            <a:ext cx="16230600" cy="6960455"/>
            <a:chOff x="0" y="0"/>
            <a:chExt cx="9318553" cy="3996239"/>
          </a:xfrm>
        </p:grpSpPr>
        <p:sp>
          <p:nvSpPr>
            <p:cNvPr id="14" name="Freeform 14"/>
            <p:cNvSpPr/>
            <p:nvPr/>
          </p:nvSpPr>
          <p:spPr>
            <a:xfrm>
              <a:off x="80010" y="80010"/>
              <a:ext cx="9225843" cy="3903529"/>
            </a:xfrm>
            <a:custGeom>
              <a:avLst/>
              <a:gdLst/>
              <a:ahLst/>
              <a:cxnLst/>
              <a:rect l="l" t="t" r="r" b="b"/>
              <a:pathLst>
                <a:path w="9225843" h="3903529">
                  <a:moveTo>
                    <a:pt x="0" y="3848920"/>
                  </a:moveTo>
                  <a:lnTo>
                    <a:pt x="0" y="3903529"/>
                  </a:lnTo>
                  <a:lnTo>
                    <a:pt x="9225843" y="3903529"/>
                  </a:lnTo>
                  <a:lnTo>
                    <a:pt x="9225843" y="0"/>
                  </a:lnTo>
                  <a:lnTo>
                    <a:pt x="9171233" y="0"/>
                  </a:lnTo>
                  <a:lnTo>
                    <a:pt x="9171233" y="3848920"/>
                  </a:lnTo>
                  <a:close/>
                </a:path>
              </a:pathLst>
            </a:custGeom>
            <a:solidFill>
              <a:srgbClr val="FFA794"/>
            </a:solidFill>
          </p:spPr>
        </p:sp>
        <p:sp>
          <p:nvSpPr>
            <p:cNvPr id="15" name="Freeform 15"/>
            <p:cNvSpPr/>
            <p:nvPr/>
          </p:nvSpPr>
          <p:spPr>
            <a:xfrm>
              <a:off x="67310" y="67310"/>
              <a:ext cx="9251243" cy="3928929"/>
            </a:xfrm>
            <a:custGeom>
              <a:avLst/>
              <a:gdLst/>
              <a:ahLst/>
              <a:cxnLst/>
              <a:rect l="l" t="t" r="r" b="b"/>
              <a:pathLst>
                <a:path w="9251243" h="3928929">
                  <a:moveTo>
                    <a:pt x="9183933" y="0"/>
                  </a:moveTo>
                  <a:lnTo>
                    <a:pt x="9183933" y="12700"/>
                  </a:lnTo>
                  <a:lnTo>
                    <a:pt x="9238543" y="12700"/>
                  </a:lnTo>
                  <a:lnTo>
                    <a:pt x="9238543" y="3916229"/>
                  </a:lnTo>
                  <a:lnTo>
                    <a:pt x="12700" y="3916229"/>
                  </a:lnTo>
                  <a:lnTo>
                    <a:pt x="12700" y="3861620"/>
                  </a:lnTo>
                  <a:lnTo>
                    <a:pt x="0" y="3861620"/>
                  </a:lnTo>
                  <a:lnTo>
                    <a:pt x="0" y="3928929"/>
                  </a:lnTo>
                  <a:lnTo>
                    <a:pt x="9251243" y="3928929"/>
                  </a:lnTo>
                  <a:lnTo>
                    <a:pt x="9251243" y="0"/>
                  </a:lnTo>
                  <a:close/>
                </a:path>
              </a:pathLst>
            </a:custGeom>
            <a:solidFill>
              <a:srgbClr val="000000"/>
            </a:solidFill>
          </p:spPr>
        </p:sp>
        <p:sp>
          <p:nvSpPr>
            <p:cNvPr id="16" name="Freeform 16"/>
            <p:cNvSpPr/>
            <p:nvPr/>
          </p:nvSpPr>
          <p:spPr>
            <a:xfrm>
              <a:off x="12700" y="12700"/>
              <a:ext cx="9225843" cy="3903530"/>
            </a:xfrm>
            <a:custGeom>
              <a:avLst/>
              <a:gdLst/>
              <a:ahLst/>
              <a:cxnLst/>
              <a:rect l="l" t="t" r="r" b="b"/>
              <a:pathLst>
                <a:path w="9225843" h="3903530">
                  <a:moveTo>
                    <a:pt x="0" y="0"/>
                  </a:moveTo>
                  <a:lnTo>
                    <a:pt x="9225843" y="0"/>
                  </a:lnTo>
                  <a:lnTo>
                    <a:pt x="9225843" y="3903530"/>
                  </a:lnTo>
                  <a:lnTo>
                    <a:pt x="0" y="3903530"/>
                  </a:lnTo>
                  <a:close/>
                </a:path>
              </a:pathLst>
            </a:custGeom>
            <a:solidFill>
              <a:srgbClr val="FFFFFF"/>
            </a:solidFill>
          </p:spPr>
        </p:sp>
        <p:sp>
          <p:nvSpPr>
            <p:cNvPr id="17" name="Freeform 17"/>
            <p:cNvSpPr/>
            <p:nvPr/>
          </p:nvSpPr>
          <p:spPr>
            <a:xfrm>
              <a:off x="0" y="0"/>
              <a:ext cx="9251243" cy="3928930"/>
            </a:xfrm>
            <a:custGeom>
              <a:avLst/>
              <a:gdLst/>
              <a:ahLst/>
              <a:cxnLst/>
              <a:rect l="l" t="t" r="r" b="b"/>
              <a:pathLst>
                <a:path w="9251243" h="3928930">
                  <a:moveTo>
                    <a:pt x="80010" y="3928930"/>
                  </a:moveTo>
                  <a:lnTo>
                    <a:pt x="9251243" y="3928930"/>
                  </a:lnTo>
                  <a:lnTo>
                    <a:pt x="9251243" y="80010"/>
                  </a:lnTo>
                  <a:lnTo>
                    <a:pt x="9251243" y="67310"/>
                  </a:lnTo>
                  <a:lnTo>
                    <a:pt x="9251243" y="0"/>
                  </a:lnTo>
                  <a:lnTo>
                    <a:pt x="0" y="0"/>
                  </a:lnTo>
                  <a:lnTo>
                    <a:pt x="0" y="3928930"/>
                  </a:lnTo>
                  <a:lnTo>
                    <a:pt x="67310" y="3928930"/>
                  </a:lnTo>
                  <a:lnTo>
                    <a:pt x="80010" y="3928930"/>
                  </a:lnTo>
                  <a:close/>
                  <a:moveTo>
                    <a:pt x="12700" y="12700"/>
                  </a:moveTo>
                  <a:lnTo>
                    <a:pt x="9238543" y="12700"/>
                  </a:lnTo>
                  <a:lnTo>
                    <a:pt x="9238543" y="3916230"/>
                  </a:lnTo>
                  <a:lnTo>
                    <a:pt x="12700" y="3916230"/>
                  </a:lnTo>
                  <a:lnTo>
                    <a:pt x="12700" y="12700"/>
                  </a:lnTo>
                  <a:close/>
                </a:path>
              </a:pathLst>
            </a:custGeom>
            <a:solidFill>
              <a:srgbClr val="000000"/>
            </a:solidFill>
          </p:spPr>
        </p:sp>
      </p:grpSp>
      <p:grpSp>
        <p:nvGrpSpPr>
          <p:cNvPr id="18" name="Group 18"/>
          <p:cNvGrpSpPr/>
          <p:nvPr/>
        </p:nvGrpSpPr>
        <p:grpSpPr>
          <a:xfrm>
            <a:off x="1274089" y="3549170"/>
            <a:ext cx="232713" cy="232713"/>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alpha val="0"/>
              </a:srgbClr>
            </a:solidFill>
          </p:spPr>
        </p:sp>
      </p:grpSp>
      <p:grpSp>
        <p:nvGrpSpPr>
          <p:cNvPr id="20" name="Group 20"/>
          <p:cNvGrpSpPr/>
          <p:nvPr/>
        </p:nvGrpSpPr>
        <p:grpSpPr>
          <a:xfrm>
            <a:off x="1148931" y="3065536"/>
            <a:ext cx="16110369" cy="689363"/>
            <a:chOff x="0" y="0"/>
            <a:chExt cx="117888190" cy="5044436"/>
          </a:xfrm>
        </p:grpSpPr>
        <p:sp>
          <p:nvSpPr>
            <p:cNvPr id="21" name="Freeform 21"/>
            <p:cNvSpPr/>
            <p:nvPr/>
          </p:nvSpPr>
          <p:spPr>
            <a:xfrm>
              <a:off x="72390" y="72390"/>
              <a:ext cx="117743414" cy="4899656"/>
            </a:xfrm>
            <a:custGeom>
              <a:avLst/>
              <a:gdLst/>
              <a:ahLst/>
              <a:cxnLst/>
              <a:rect l="l" t="t" r="r" b="b"/>
              <a:pathLst>
                <a:path w="117743414" h="4899656">
                  <a:moveTo>
                    <a:pt x="0" y="0"/>
                  </a:moveTo>
                  <a:lnTo>
                    <a:pt x="117743414" y="0"/>
                  </a:lnTo>
                  <a:lnTo>
                    <a:pt x="117743414" y="4899656"/>
                  </a:lnTo>
                  <a:lnTo>
                    <a:pt x="0" y="4899656"/>
                  </a:lnTo>
                  <a:lnTo>
                    <a:pt x="0" y="0"/>
                  </a:lnTo>
                  <a:close/>
                </a:path>
              </a:pathLst>
            </a:custGeom>
            <a:solidFill>
              <a:srgbClr val="FFA794"/>
            </a:solidFill>
          </p:spPr>
        </p:sp>
        <p:sp>
          <p:nvSpPr>
            <p:cNvPr id="22" name="Freeform 22"/>
            <p:cNvSpPr/>
            <p:nvPr/>
          </p:nvSpPr>
          <p:spPr>
            <a:xfrm>
              <a:off x="0" y="0"/>
              <a:ext cx="117888184" cy="5044436"/>
            </a:xfrm>
            <a:custGeom>
              <a:avLst/>
              <a:gdLst/>
              <a:ahLst/>
              <a:cxnLst/>
              <a:rect l="l" t="t" r="r" b="b"/>
              <a:pathLst>
                <a:path w="117888184" h="5044436">
                  <a:moveTo>
                    <a:pt x="117743412" y="4899656"/>
                  </a:moveTo>
                  <a:lnTo>
                    <a:pt x="117888184" y="4899656"/>
                  </a:lnTo>
                  <a:lnTo>
                    <a:pt x="117888184" y="5044436"/>
                  </a:lnTo>
                  <a:lnTo>
                    <a:pt x="117743412" y="5044436"/>
                  </a:lnTo>
                  <a:lnTo>
                    <a:pt x="117743412" y="4899656"/>
                  </a:lnTo>
                  <a:close/>
                  <a:moveTo>
                    <a:pt x="0" y="144780"/>
                  </a:moveTo>
                  <a:lnTo>
                    <a:pt x="144780" y="144780"/>
                  </a:lnTo>
                  <a:lnTo>
                    <a:pt x="144780" y="4899656"/>
                  </a:lnTo>
                  <a:lnTo>
                    <a:pt x="0" y="4899656"/>
                  </a:lnTo>
                  <a:lnTo>
                    <a:pt x="0" y="144780"/>
                  </a:lnTo>
                  <a:close/>
                  <a:moveTo>
                    <a:pt x="0" y="4899656"/>
                  </a:moveTo>
                  <a:lnTo>
                    <a:pt x="144780" y="4899656"/>
                  </a:lnTo>
                  <a:lnTo>
                    <a:pt x="144780" y="5044436"/>
                  </a:lnTo>
                  <a:lnTo>
                    <a:pt x="0" y="5044436"/>
                  </a:lnTo>
                  <a:lnTo>
                    <a:pt x="0" y="4899656"/>
                  </a:lnTo>
                  <a:close/>
                  <a:moveTo>
                    <a:pt x="117743412" y="144780"/>
                  </a:moveTo>
                  <a:lnTo>
                    <a:pt x="117888184" y="144780"/>
                  </a:lnTo>
                  <a:lnTo>
                    <a:pt x="117888184" y="4899656"/>
                  </a:lnTo>
                  <a:lnTo>
                    <a:pt x="117743412" y="4899656"/>
                  </a:lnTo>
                  <a:lnTo>
                    <a:pt x="117743412" y="144780"/>
                  </a:lnTo>
                  <a:close/>
                  <a:moveTo>
                    <a:pt x="144780" y="4899656"/>
                  </a:moveTo>
                  <a:lnTo>
                    <a:pt x="117743412" y="4899656"/>
                  </a:lnTo>
                  <a:lnTo>
                    <a:pt x="117743412" y="5044436"/>
                  </a:lnTo>
                  <a:lnTo>
                    <a:pt x="144780" y="5044436"/>
                  </a:lnTo>
                  <a:lnTo>
                    <a:pt x="144780" y="4899656"/>
                  </a:lnTo>
                  <a:close/>
                  <a:moveTo>
                    <a:pt x="117743412" y="0"/>
                  </a:moveTo>
                  <a:lnTo>
                    <a:pt x="117888184" y="0"/>
                  </a:lnTo>
                  <a:lnTo>
                    <a:pt x="117888184" y="144780"/>
                  </a:lnTo>
                  <a:lnTo>
                    <a:pt x="117743412" y="144780"/>
                  </a:lnTo>
                  <a:lnTo>
                    <a:pt x="117743412" y="0"/>
                  </a:lnTo>
                  <a:close/>
                  <a:moveTo>
                    <a:pt x="0" y="0"/>
                  </a:moveTo>
                  <a:lnTo>
                    <a:pt x="144780" y="0"/>
                  </a:lnTo>
                  <a:lnTo>
                    <a:pt x="144780" y="144780"/>
                  </a:lnTo>
                  <a:lnTo>
                    <a:pt x="0" y="144780"/>
                  </a:lnTo>
                  <a:lnTo>
                    <a:pt x="0" y="0"/>
                  </a:lnTo>
                  <a:close/>
                  <a:moveTo>
                    <a:pt x="144780" y="0"/>
                  </a:moveTo>
                  <a:lnTo>
                    <a:pt x="117743412" y="0"/>
                  </a:lnTo>
                  <a:lnTo>
                    <a:pt x="117743412" y="144780"/>
                  </a:lnTo>
                  <a:lnTo>
                    <a:pt x="144780" y="144780"/>
                  </a:lnTo>
                  <a:lnTo>
                    <a:pt x="144780" y="0"/>
                  </a:lnTo>
                  <a:close/>
                </a:path>
              </a:pathLst>
            </a:custGeom>
            <a:solidFill>
              <a:srgbClr val="000000"/>
            </a:solidFill>
          </p:spPr>
        </p:sp>
      </p:grpSp>
      <p:grpSp>
        <p:nvGrpSpPr>
          <p:cNvPr id="23" name="Group 23"/>
          <p:cNvGrpSpPr/>
          <p:nvPr/>
        </p:nvGrpSpPr>
        <p:grpSpPr>
          <a:xfrm>
            <a:off x="1341833" y="3289001"/>
            <a:ext cx="1040736" cy="242434"/>
            <a:chOff x="0" y="0"/>
            <a:chExt cx="1387648" cy="323246"/>
          </a:xfrm>
        </p:grpSpPr>
        <p:grpSp>
          <p:nvGrpSpPr>
            <p:cNvPr id="24" name="Group 24"/>
            <p:cNvGrpSpPr>
              <a:grpSpLocks noChangeAspect="1"/>
            </p:cNvGrpSpPr>
            <p:nvPr/>
          </p:nvGrpSpPr>
          <p:grpSpPr>
            <a:xfrm>
              <a:off x="1068722" y="4321"/>
              <a:ext cx="318925" cy="318925"/>
              <a:chOff x="0" y="0"/>
              <a:chExt cx="495300" cy="495300"/>
            </a:xfrm>
          </p:grpSpPr>
          <p:sp>
            <p:nvSpPr>
              <p:cNvPr id="25" name="Freeform 25"/>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000000"/>
              </a:solidFill>
            </p:spPr>
          </p:sp>
          <p:sp>
            <p:nvSpPr>
              <p:cNvPr id="26" name="Freeform 26"/>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C3F7E7"/>
              </a:solidFill>
            </p:spPr>
          </p:sp>
        </p:grpSp>
        <p:grpSp>
          <p:nvGrpSpPr>
            <p:cNvPr id="27" name="Group 27"/>
            <p:cNvGrpSpPr>
              <a:grpSpLocks noChangeAspect="1"/>
            </p:cNvGrpSpPr>
            <p:nvPr/>
          </p:nvGrpSpPr>
          <p:grpSpPr>
            <a:xfrm>
              <a:off x="548378" y="0"/>
              <a:ext cx="318925" cy="318925"/>
              <a:chOff x="0" y="0"/>
              <a:chExt cx="495300" cy="495300"/>
            </a:xfrm>
          </p:grpSpPr>
          <p:sp>
            <p:nvSpPr>
              <p:cNvPr id="28" name="Freeform 28"/>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000000"/>
              </a:solidFill>
            </p:spPr>
          </p:sp>
          <p:sp>
            <p:nvSpPr>
              <p:cNvPr id="29" name="Freeform 29"/>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9C374"/>
              </a:solidFill>
            </p:spPr>
          </p:sp>
        </p:grpSp>
        <p:grpSp>
          <p:nvGrpSpPr>
            <p:cNvPr id="30" name="Group 30"/>
            <p:cNvGrpSpPr>
              <a:grpSpLocks noChangeAspect="1"/>
            </p:cNvGrpSpPr>
            <p:nvPr/>
          </p:nvGrpSpPr>
          <p:grpSpPr>
            <a:xfrm>
              <a:off x="0" y="0"/>
              <a:ext cx="318925" cy="318925"/>
              <a:chOff x="0" y="0"/>
              <a:chExt cx="495300" cy="495300"/>
            </a:xfrm>
          </p:grpSpPr>
          <p:sp>
            <p:nvSpPr>
              <p:cNvPr id="31" name="Freeform 31"/>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000000"/>
              </a:solidFill>
            </p:spPr>
          </p:sp>
          <p:sp>
            <p:nvSpPr>
              <p:cNvPr id="32" name="Freeform 32"/>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CCAAFF"/>
              </a:solidFill>
            </p:spPr>
          </p:sp>
        </p:grpSp>
      </p:grpSp>
      <p:sp>
        <p:nvSpPr>
          <p:cNvPr id="34" name="TextBox 34"/>
          <p:cNvSpPr txBox="1"/>
          <p:nvPr/>
        </p:nvSpPr>
        <p:spPr>
          <a:xfrm>
            <a:off x="1505607" y="502046"/>
            <a:ext cx="15276787" cy="2009775"/>
          </a:xfrm>
          <a:prstGeom prst="rect">
            <a:avLst/>
          </a:prstGeom>
        </p:spPr>
        <p:txBody>
          <a:bodyPr lIns="0" tIns="0" rIns="0" bIns="0" rtlCol="0" anchor="t">
            <a:spAutoFit/>
          </a:bodyPr>
          <a:lstStyle/>
          <a:p>
            <a:pPr>
              <a:lnSpc>
                <a:spcPts val="7200"/>
              </a:lnSpc>
            </a:pPr>
            <a:r>
              <a:rPr lang="en-US" sz="6000" spc="300">
                <a:solidFill>
                  <a:srgbClr val="000000"/>
                </a:solidFill>
                <a:latin typeface="Agrandir Wide Bold"/>
              </a:rPr>
              <a:t>Automatic Photovoltaic Panel Double Brush Cleanner</a:t>
            </a:r>
          </a:p>
        </p:txBody>
      </p:sp>
      <p:pic>
        <p:nvPicPr>
          <p:cNvPr id="36" name="Picture 22">
            <a:extLst>
              <a:ext uri="{FF2B5EF4-FFF2-40B4-BE49-F238E27FC236}">
                <a16:creationId xmlns:a16="http://schemas.microsoft.com/office/drawing/2014/main" id="{E3E05578-C144-4BD7-9209-3ADE85B7A7F3}"/>
              </a:ext>
            </a:extLst>
          </p:cNvPr>
          <p:cNvPicPr>
            <a:picLocks noChangeAspect="1"/>
          </p:cNvPicPr>
          <p:nvPr/>
        </p:nvPicPr>
        <p:blipFill>
          <a:blip r:embed="rId4"/>
          <a:srcRect r="869" b="2976"/>
          <a:stretch>
            <a:fillRect/>
          </a:stretch>
        </p:blipFill>
        <p:spPr>
          <a:xfrm>
            <a:off x="1973912" y="4881937"/>
            <a:ext cx="6901351" cy="3222596"/>
          </a:xfrm>
          <a:prstGeom prst="rect">
            <a:avLst/>
          </a:prstGeom>
        </p:spPr>
      </p:pic>
      <p:sp>
        <p:nvSpPr>
          <p:cNvPr id="37" name="TextBox 35">
            <a:extLst>
              <a:ext uri="{FF2B5EF4-FFF2-40B4-BE49-F238E27FC236}">
                <a16:creationId xmlns:a16="http://schemas.microsoft.com/office/drawing/2014/main" id="{3B5A7905-39FB-4E21-9BB2-4E69F6C9DFD9}"/>
              </a:ext>
            </a:extLst>
          </p:cNvPr>
          <p:cNvSpPr txBox="1"/>
          <p:nvPr/>
        </p:nvSpPr>
        <p:spPr>
          <a:xfrm>
            <a:off x="8963690" y="3896121"/>
            <a:ext cx="7878609" cy="5733621"/>
          </a:xfrm>
          <a:prstGeom prst="rect">
            <a:avLst/>
          </a:prstGeom>
        </p:spPr>
        <p:txBody>
          <a:bodyPr wrap="square" lIns="0" tIns="0" rIns="0" bIns="0" rtlCol="0" anchor="t">
            <a:spAutoFit/>
          </a:bodyPr>
          <a:lstStyle/>
          <a:p>
            <a:pPr marL="570665" lvl="1" indent="-285332" algn="just">
              <a:lnSpc>
                <a:spcPts val="3171"/>
              </a:lnSpc>
              <a:buFont typeface="Arial"/>
              <a:buChar char="•"/>
            </a:pPr>
            <a:r>
              <a:rPr lang="en-US" sz="2643" spc="132" dirty="0">
                <a:solidFill>
                  <a:srgbClr val="000000"/>
                </a:solidFill>
                <a:latin typeface="Agrandir Wide Bold"/>
              </a:rPr>
              <a:t>Double brush : </a:t>
            </a:r>
            <a:r>
              <a:rPr lang="en-US" sz="2643" spc="132" dirty="0" err="1">
                <a:solidFill>
                  <a:srgbClr val="000000"/>
                </a:solidFill>
                <a:latin typeface="Agrandir Wide Bold"/>
              </a:rPr>
              <a:t>memungkinkan</a:t>
            </a:r>
            <a:r>
              <a:rPr lang="en-US" sz="2643" spc="132" dirty="0">
                <a:solidFill>
                  <a:srgbClr val="000000"/>
                </a:solidFill>
                <a:latin typeface="Agrandir Wide Bold"/>
              </a:rPr>
              <a:t> </a:t>
            </a:r>
            <a:r>
              <a:rPr lang="en-US" sz="2643" spc="132" dirty="0" err="1">
                <a:solidFill>
                  <a:srgbClr val="000000"/>
                </a:solidFill>
                <a:latin typeface="Agrandir Wide Bold"/>
              </a:rPr>
              <a:t>alat</a:t>
            </a:r>
            <a:r>
              <a:rPr lang="en-US" sz="2643" spc="132" dirty="0">
                <a:solidFill>
                  <a:srgbClr val="000000"/>
                </a:solidFill>
                <a:latin typeface="Agrandir Wide Bold"/>
              </a:rPr>
              <a:t> </a:t>
            </a:r>
            <a:r>
              <a:rPr lang="en-US" sz="2643" spc="132" dirty="0" err="1">
                <a:solidFill>
                  <a:srgbClr val="000000"/>
                </a:solidFill>
                <a:latin typeface="Agrandir Wide Bold"/>
              </a:rPr>
              <a:t>untuk</a:t>
            </a:r>
            <a:r>
              <a:rPr lang="en-US" sz="2643" spc="132" dirty="0">
                <a:solidFill>
                  <a:srgbClr val="000000"/>
                </a:solidFill>
                <a:latin typeface="Agrandir Wide Bold"/>
              </a:rPr>
              <a:t> </a:t>
            </a:r>
            <a:r>
              <a:rPr lang="en-US" sz="2643" spc="132" dirty="0" err="1">
                <a:solidFill>
                  <a:srgbClr val="000000"/>
                </a:solidFill>
                <a:latin typeface="Agrandir Wide Bold"/>
              </a:rPr>
              <a:t>bekerja</a:t>
            </a:r>
            <a:r>
              <a:rPr lang="en-US" sz="2643" spc="132" dirty="0">
                <a:solidFill>
                  <a:srgbClr val="000000"/>
                </a:solidFill>
                <a:latin typeface="Agrandir Wide Bold"/>
              </a:rPr>
              <a:t> </a:t>
            </a:r>
            <a:r>
              <a:rPr lang="en-US" sz="2643" spc="132" dirty="0" err="1">
                <a:solidFill>
                  <a:srgbClr val="000000"/>
                </a:solidFill>
                <a:latin typeface="Agrandir Wide Bold"/>
              </a:rPr>
              <a:t>maju</a:t>
            </a:r>
            <a:r>
              <a:rPr lang="en-US" sz="2643" spc="132" dirty="0">
                <a:solidFill>
                  <a:srgbClr val="000000"/>
                </a:solidFill>
                <a:latin typeface="Agrandir Wide Bold"/>
              </a:rPr>
              <a:t> </a:t>
            </a:r>
            <a:r>
              <a:rPr lang="en-US" sz="2643" spc="132" dirty="0" err="1">
                <a:solidFill>
                  <a:srgbClr val="000000"/>
                </a:solidFill>
                <a:latin typeface="Agrandir Wide Bold"/>
              </a:rPr>
              <a:t>mundur</a:t>
            </a:r>
            <a:r>
              <a:rPr lang="en-US" sz="2643" spc="132" dirty="0">
                <a:solidFill>
                  <a:srgbClr val="000000"/>
                </a:solidFill>
                <a:latin typeface="Agrandir Wide Bold"/>
              </a:rPr>
              <a:t> </a:t>
            </a:r>
            <a:r>
              <a:rPr lang="en-US" sz="2643" spc="132" dirty="0" err="1">
                <a:solidFill>
                  <a:srgbClr val="000000"/>
                </a:solidFill>
                <a:latin typeface="Agrandir Wide Bold"/>
              </a:rPr>
              <a:t>tanpa</a:t>
            </a:r>
            <a:r>
              <a:rPr lang="en-US" sz="2643" spc="132" dirty="0">
                <a:solidFill>
                  <a:srgbClr val="000000"/>
                </a:solidFill>
                <a:latin typeface="Agrandir Wide Bold"/>
              </a:rPr>
              <a:t> </a:t>
            </a:r>
            <a:r>
              <a:rPr lang="en-US" sz="2643" spc="132" dirty="0" err="1">
                <a:solidFill>
                  <a:srgbClr val="000000"/>
                </a:solidFill>
                <a:latin typeface="Agrandir Wide Bold"/>
              </a:rPr>
              <a:t>perlu</a:t>
            </a:r>
            <a:r>
              <a:rPr lang="en-US" sz="2643" spc="132" dirty="0">
                <a:solidFill>
                  <a:srgbClr val="000000"/>
                </a:solidFill>
                <a:latin typeface="Agrandir Wide Bold"/>
              </a:rPr>
              <a:t> </a:t>
            </a:r>
            <a:r>
              <a:rPr lang="en-US" sz="2643" spc="132" dirty="0" err="1">
                <a:solidFill>
                  <a:srgbClr val="000000"/>
                </a:solidFill>
                <a:latin typeface="Agrandir Wide Bold"/>
              </a:rPr>
              <a:t>memutar</a:t>
            </a:r>
            <a:r>
              <a:rPr lang="en-US" sz="2643" spc="132" dirty="0">
                <a:solidFill>
                  <a:srgbClr val="000000"/>
                </a:solidFill>
                <a:latin typeface="Agrandir Wide Bold"/>
              </a:rPr>
              <a:t> </a:t>
            </a:r>
            <a:r>
              <a:rPr lang="en-US" sz="2643" spc="132" dirty="0" err="1">
                <a:solidFill>
                  <a:srgbClr val="000000"/>
                </a:solidFill>
                <a:latin typeface="Agrandir Wide Bold"/>
              </a:rPr>
              <a:t>arah</a:t>
            </a:r>
            <a:endParaRPr lang="en-US" sz="2643" spc="132" dirty="0">
              <a:solidFill>
                <a:srgbClr val="000000"/>
              </a:solidFill>
              <a:latin typeface="Agrandir Wide Bold"/>
            </a:endParaRPr>
          </a:p>
          <a:p>
            <a:pPr marL="570665" lvl="1" indent="-285332" algn="just">
              <a:lnSpc>
                <a:spcPts val="3171"/>
              </a:lnSpc>
              <a:buFont typeface="Arial"/>
              <a:buChar char="•"/>
            </a:pPr>
            <a:r>
              <a:rPr lang="en-US" sz="2643" spc="132" dirty="0">
                <a:solidFill>
                  <a:srgbClr val="000000"/>
                </a:solidFill>
                <a:latin typeface="Agrandir Wide Bold"/>
              </a:rPr>
              <a:t>Wet Cleaning System : </a:t>
            </a:r>
            <a:r>
              <a:rPr lang="en-US" sz="2643" spc="132" dirty="0" err="1">
                <a:solidFill>
                  <a:srgbClr val="000000"/>
                </a:solidFill>
                <a:latin typeface="Agrandir Wide Bold"/>
              </a:rPr>
              <a:t>Membersihkan</a:t>
            </a:r>
            <a:r>
              <a:rPr lang="en-US" sz="2643" spc="132" dirty="0">
                <a:solidFill>
                  <a:srgbClr val="000000"/>
                </a:solidFill>
                <a:latin typeface="Agrandir Wide Bold"/>
              </a:rPr>
              <a:t> </a:t>
            </a:r>
            <a:r>
              <a:rPr lang="en-US" sz="2643" spc="132" dirty="0" err="1">
                <a:solidFill>
                  <a:srgbClr val="000000"/>
                </a:solidFill>
                <a:latin typeface="Agrandir Wide Bold"/>
              </a:rPr>
              <a:t>debu</a:t>
            </a:r>
            <a:r>
              <a:rPr lang="en-US" sz="2643" spc="132" dirty="0">
                <a:solidFill>
                  <a:srgbClr val="000000"/>
                </a:solidFill>
                <a:latin typeface="Agrandir Wide Bold"/>
              </a:rPr>
              <a:t> </a:t>
            </a:r>
            <a:r>
              <a:rPr lang="en-US" sz="2643" spc="132" dirty="0" err="1">
                <a:solidFill>
                  <a:srgbClr val="000000"/>
                </a:solidFill>
                <a:latin typeface="Agrandir Wide Bold"/>
              </a:rPr>
              <a:t>atau</a:t>
            </a:r>
            <a:r>
              <a:rPr lang="en-US" sz="2643" spc="132" dirty="0">
                <a:solidFill>
                  <a:srgbClr val="000000"/>
                </a:solidFill>
                <a:latin typeface="Agrandir Wide Bold"/>
              </a:rPr>
              <a:t> </a:t>
            </a:r>
            <a:r>
              <a:rPr lang="en-US" sz="2643" spc="132" dirty="0" err="1">
                <a:solidFill>
                  <a:srgbClr val="000000"/>
                </a:solidFill>
                <a:latin typeface="Agrandir Wide Bold"/>
              </a:rPr>
              <a:t>kotran</a:t>
            </a:r>
            <a:r>
              <a:rPr lang="en-US" sz="2643" spc="132" dirty="0">
                <a:solidFill>
                  <a:srgbClr val="000000"/>
                </a:solidFill>
                <a:latin typeface="Agrandir Wide Bold"/>
              </a:rPr>
              <a:t> yang </a:t>
            </a:r>
            <a:r>
              <a:rPr lang="en-US" sz="2643" spc="132" dirty="0" err="1">
                <a:solidFill>
                  <a:srgbClr val="000000"/>
                </a:solidFill>
                <a:latin typeface="Agrandir Wide Bold"/>
              </a:rPr>
              <a:t>menempel</a:t>
            </a:r>
            <a:r>
              <a:rPr lang="en-US" sz="2643" spc="132" dirty="0">
                <a:solidFill>
                  <a:srgbClr val="000000"/>
                </a:solidFill>
                <a:latin typeface="Agrandir Wide Bold"/>
              </a:rPr>
              <a:t> </a:t>
            </a:r>
            <a:r>
              <a:rPr lang="en-US" sz="2643" spc="132" dirty="0" err="1">
                <a:solidFill>
                  <a:srgbClr val="000000"/>
                </a:solidFill>
                <a:latin typeface="Agrandir Wide Bold"/>
              </a:rPr>
              <a:t>menggunakan</a:t>
            </a:r>
            <a:r>
              <a:rPr lang="en-US" sz="2643" spc="132" dirty="0">
                <a:solidFill>
                  <a:srgbClr val="000000"/>
                </a:solidFill>
                <a:latin typeface="Agrandir Wide Bold"/>
              </a:rPr>
              <a:t> </a:t>
            </a:r>
            <a:r>
              <a:rPr lang="en-US" sz="2643" spc="132" dirty="0" err="1">
                <a:solidFill>
                  <a:srgbClr val="000000"/>
                </a:solidFill>
                <a:latin typeface="Agrandir Wide Bold"/>
              </a:rPr>
              <a:t>bantuan</a:t>
            </a:r>
            <a:r>
              <a:rPr lang="en-US" sz="2643" spc="132" dirty="0">
                <a:solidFill>
                  <a:srgbClr val="000000"/>
                </a:solidFill>
                <a:latin typeface="Agrandir Wide Bold"/>
              </a:rPr>
              <a:t> air </a:t>
            </a:r>
            <a:r>
              <a:rPr lang="en-US" sz="2643" spc="132" dirty="0" err="1">
                <a:solidFill>
                  <a:srgbClr val="000000"/>
                </a:solidFill>
                <a:latin typeface="Agrandir Wide Bold"/>
              </a:rPr>
              <a:t>atau</a:t>
            </a:r>
            <a:r>
              <a:rPr lang="en-US" sz="2643" spc="132" dirty="0">
                <a:solidFill>
                  <a:srgbClr val="000000"/>
                </a:solidFill>
                <a:latin typeface="Agrandir Wide Bold"/>
              </a:rPr>
              <a:t> </a:t>
            </a:r>
            <a:r>
              <a:rPr lang="en-US" sz="2643" spc="132" dirty="0" err="1">
                <a:solidFill>
                  <a:srgbClr val="000000"/>
                </a:solidFill>
                <a:latin typeface="Agrandir Wide Bold"/>
              </a:rPr>
              <a:t>sejenisnya</a:t>
            </a:r>
            <a:endParaRPr lang="en-US" sz="2643" spc="132" dirty="0">
              <a:solidFill>
                <a:srgbClr val="000000"/>
              </a:solidFill>
              <a:latin typeface="Agrandir Wide Bold"/>
            </a:endParaRPr>
          </a:p>
          <a:p>
            <a:pPr marL="570665" lvl="1" indent="-285332" algn="just">
              <a:lnSpc>
                <a:spcPts val="3171"/>
              </a:lnSpc>
              <a:buFont typeface="Arial"/>
              <a:buChar char="•"/>
            </a:pPr>
            <a:r>
              <a:rPr lang="en-US" sz="2643" spc="132" dirty="0">
                <a:solidFill>
                  <a:srgbClr val="000000"/>
                </a:solidFill>
                <a:latin typeface="Agrandir Wide Bold"/>
              </a:rPr>
              <a:t>Separated Water Tank: </a:t>
            </a:r>
            <a:r>
              <a:rPr lang="en-US" sz="2643" spc="132" dirty="0" err="1">
                <a:solidFill>
                  <a:srgbClr val="000000"/>
                </a:solidFill>
                <a:latin typeface="Agrandir Wide Bold"/>
              </a:rPr>
              <a:t>memiliki</a:t>
            </a:r>
            <a:r>
              <a:rPr lang="en-US" sz="2643" spc="132" dirty="0">
                <a:solidFill>
                  <a:srgbClr val="000000"/>
                </a:solidFill>
                <a:latin typeface="Agrandir Wide Bold"/>
              </a:rPr>
              <a:t> tangka air </a:t>
            </a:r>
            <a:r>
              <a:rPr lang="en-US" sz="2643" spc="132" dirty="0" err="1">
                <a:solidFill>
                  <a:srgbClr val="000000"/>
                </a:solidFill>
                <a:latin typeface="Agrandir Wide Bold"/>
              </a:rPr>
              <a:t>terpisah</a:t>
            </a:r>
            <a:r>
              <a:rPr lang="en-US" sz="2643" spc="132" dirty="0">
                <a:solidFill>
                  <a:srgbClr val="000000"/>
                </a:solidFill>
                <a:latin typeface="Agrandir Wide Bold"/>
              </a:rPr>
              <a:t> </a:t>
            </a:r>
            <a:r>
              <a:rPr lang="en-US" sz="2643" spc="132" dirty="0" err="1">
                <a:solidFill>
                  <a:srgbClr val="000000"/>
                </a:solidFill>
                <a:latin typeface="Agrandir Wide Bold"/>
              </a:rPr>
              <a:t>untuk</a:t>
            </a:r>
            <a:r>
              <a:rPr lang="en-US" sz="2643" spc="132" dirty="0">
                <a:solidFill>
                  <a:srgbClr val="000000"/>
                </a:solidFill>
                <a:latin typeface="Agrandir Wide Bold"/>
              </a:rPr>
              <a:t> </a:t>
            </a:r>
            <a:r>
              <a:rPr lang="en-US" sz="2643" spc="132" dirty="0" err="1">
                <a:solidFill>
                  <a:srgbClr val="000000"/>
                </a:solidFill>
                <a:latin typeface="Agrandir Wide Bold"/>
              </a:rPr>
              <a:t>dapat</a:t>
            </a:r>
            <a:r>
              <a:rPr lang="en-US" sz="2643" spc="132" dirty="0">
                <a:solidFill>
                  <a:srgbClr val="000000"/>
                </a:solidFill>
                <a:latin typeface="Agrandir Wide Bold"/>
              </a:rPr>
              <a:t> </a:t>
            </a:r>
            <a:r>
              <a:rPr lang="en-US" sz="2643" spc="132" dirty="0" err="1">
                <a:solidFill>
                  <a:srgbClr val="000000"/>
                </a:solidFill>
                <a:latin typeface="Agrandir Wide Bold"/>
              </a:rPr>
              <a:t>menampung</a:t>
            </a:r>
            <a:r>
              <a:rPr lang="en-US" sz="2643" spc="132" dirty="0">
                <a:solidFill>
                  <a:srgbClr val="000000"/>
                </a:solidFill>
                <a:latin typeface="Agrandir Wide Bold"/>
              </a:rPr>
              <a:t> air </a:t>
            </a:r>
            <a:r>
              <a:rPr lang="en-US" sz="2643" spc="132" dirty="0" err="1">
                <a:solidFill>
                  <a:srgbClr val="000000"/>
                </a:solidFill>
                <a:latin typeface="Agrandir Wide Bold"/>
              </a:rPr>
              <a:t>secara</a:t>
            </a:r>
            <a:r>
              <a:rPr lang="en-US" sz="2643" spc="132" dirty="0">
                <a:solidFill>
                  <a:srgbClr val="000000"/>
                </a:solidFill>
                <a:latin typeface="Agrandir Wide Bold"/>
              </a:rPr>
              <a:t> </a:t>
            </a:r>
            <a:r>
              <a:rPr lang="en-US" sz="2643" spc="132" dirty="0" err="1">
                <a:solidFill>
                  <a:srgbClr val="000000"/>
                </a:solidFill>
                <a:latin typeface="Agrandir Wide Bold"/>
              </a:rPr>
              <a:t>maksimal</a:t>
            </a:r>
            <a:endParaRPr lang="en-US" sz="2643" spc="132" dirty="0">
              <a:solidFill>
                <a:srgbClr val="000000"/>
              </a:solidFill>
              <a:latin typeface="Agrandir Wide Bold"/>
            </a:endParaRPr>
          </a:p>
          <a:p>
            <a:pPr marL="570665" lvl="1" indent="-285332" algn="just">
              <a:lnSpc>
                <a:spcPts val="3171"/>
              </a:lnSpc>
              <a:buFont typeface="Arial"/>
              <a:buChar char="•"/>
            </a:pPr>
            <a:r>
              <a:rPr lang="en-US" sz="2643" spc="132" dirty="0">
                <a:solidFill>
                  <a:srgbClr val="000000"/>
                </a:solidFill>
                <a:latin typeface="Agrandir Wide Bold"/>
              </a:rPr>
              <a:t>500mm </a:t>
            </a:r>
            <a:r>
              <a:rPr lang="en-US" sz="2643" spc="132" dirty="0" err="1">
                <a:solidFill>
                  <a:srgbClr val="000000"/>
                </a:solidFill>
                <a:latin typeface="Agrandir Wide Bold"/>
              </a:rPr>
              <a:t>bruss</a:t>
            </a:r>
            <a:r>
              <a:rPr lang="en-US" sz="2643" spc="132" dirty="0">
                <a:solidFill>
                  <a:srgbClr val="000000"/>
                </a:solidFill>
                <a:latin typeface="Agrandir Wide Bold"/>
              </a:rPr>
              <a:t> dimension: </a:t>
            </a:r>
            <a:r>
              <a:rPr lang="en-US" sz="2643" spc="132" dirty="0" err="1">
                <a:solidFill>
                  <a:srgbClr val="000000"/>
                </a:solidFill>
                <a:latin typeface="Agrandir Wide Bold"/>
              </a:rPr>
              <a:t>efektif</a:t>
            </a:r>
            <a:r>
              <a:rPr lang="en-US" sz="2643" spc="132" dirty="0">
                <a:solidFill>
                  <a:srgbClr val="000000"/>
                </a:solidFill>
                <a:latin typeface="Agrandir Wide Bold"/>
              </a:rPr>
              <a:t> </a:t>
            </a:r>
            <a:r>
              <a:rPr lang="en-US" sz="2643" spc="132" dirty="0" err="1">
                <a:solidFill>
                  <a:srgbClr val="000000"/>
                </a:solidFill>
                <a:latin typeface="Agrandir Wide Bold"/>
              </a:rPr>
              <a:t>untuk</a:t>
            </a:r>
            <a:r>
              <a:rPr lang="en-US" sz="2643" spc="132" dirty="0">
                <a:solidFill>
                  <a:srgbClr val="000000"/>
                </a:solidFill>
                <a:latin typeface="Agrandir Wide Bold"/>
              </a:rPr>
              <a:t> panel </a:t>
            </a:r>
            <a:r>
              <a:rPr lang="en-US" sz="2643" spc="132" dirty="0" err="1">
                <a:solidFill>
                  <a:srgbClr val="000000"/>
                </a:solidFill>
                <a:latin typeface="Agrandir Wide Bold"/>
              </a:rPr>
              <a:t>surya</a:t>
            </a:r>
            <a:r>
              <a:rPr lang="en-US" sz="2643" spc="132" dirty="0">
                <a:solidFill>
                  <a:srgbClr val="000000"/>
                </a:solidFill>
                <a:latin typeface="Agrandir Wide Bold"/>
              </a:rPr>
              <a:t> </a:t>
            </a:r>
            <a:r>
              <a:rPr lang="en-US" sz="2643" spc="132" dirty="0" err="1">
                <a:solidFill>
                  <a:srgbClr val="000000"/>
                </a:solidFill>
                <a:latin typeface="Agrandir Wide Bold"/>
              </a:rPr>
              <a:t>berukuran</a:t>
            </a:r>
            <a:r>
              <a:rPr lang="en-US" sz="2643" spc="132" dirty="0">
                <a:solidFill>
                  <a:srgbClr val="000000"/>
                </a:solidFill>
                <a:latin typeface="Agrandir Wide Bold"/>
              </a:rPr>
              <a:t> 50X100 cm </a:t>
            </a:r>
            <a:r>
              <a:rPr lang="en-US" sz="2643" spc="132" dirty="0" err="1">
                <a:solidFill>
                  <a:srgbClr val="000000"/>
                </a:solidFill>
                <a:latin typeface="Agrandir Wide Bold"/>
              </a:rPr>
              <a:t>dimana</a:t>
            </a:r>
            <a:r>
              <a:rPr lang="en-US" sz="2643" spc="132" dirty="0">
                <a:solidFill>
                  <a:srgbClr val="000000"/>
                </a:solidFill>
                <a:latin typeface="Agrandir Wide Bold"/>
              </a:rPr>
              <a:t> </a:t>
            </a:r>
            <a:r>
              <a:rPr lang="en-US" sz="2643" spc="132" dirty="0" err="1">
                <a:solidFill>
                  <a:srgbClr val="000000"/>
                </a:solidFill>
                <a:latin typeface="Agrandir Wide Bold"/>
              </a:rPr>
              <a:t>hanya</a:t>
            </a:r>
            <a:r>
              <a:rPr lang="en-US" sz="2643" spc="132" dirty="0">
                <a:solidFill>
                  <a:srgbClr val="000000"/>
                </a:solidFill>
                <a:latin typeface="Agrandir Wide Bold"/>
              </a:rPr>
              <a:t> </a:t>
            </a:r>
            <a:r>
              <a:rPr lang="en-US" sz="2643" spc="132" dirty="0" err="1">
                <a:solidFill>
                  <a:srgbClr val="000000"/>
                </a:solidFill>
                <a:latin typeface="Agrandir Wide Bold"/>
              </a:rPr>
              <a:t>perlu</a:t>
            </a:r>
            <a:r>
              <a:rPr lang="en-US" sz="2643" spc="132" dirty="0">
                <a:solidFill>
                  <a:srgbClr val="000000"/>
                </a:solidFill>
                <a:latin typeface="Agrandir Wide Bold"/>
              </a:rPr>
              <a:t> </a:t>
            </a:r>
            <a:r>
              <a:rPr lang="en-US" sz="2643" spc="132" dirty="0" err="1">
                <a:solidFill>
                  <a:srgbClr val="000000"/>
                </a:solidFill>
                <a:latin typeface="Agrandir Wide Bold"/>
              </a:rPr>
              <a:t>membutuhkan</a:t>
            </a:r>
            <a:r>
              <a:rPr lang="en-US" sz="2643" spc="132" dirty="0">
                <a:solidFill>
                  <a:srgbClr val="000000"/>
                </a:solidFill>
                <a:latin typeface="Agrandir Wide Bold"/>
              </a:rPr>
              <a:t> </a:t>
            </a:r>
            <a:r>
              <a:rPr lang="en-US" sz="2643" spc="132" dirty="0" err="1">
                <a:solidFill>
                  <a:srgbClr val="000000"/>
                </a:solidFill>
                <a:latin typeface="Agrandir Wide Bold"/>
              </a:rPr>
              <a:t>sekali</a:t>
            </a:r>
            <a:r>
              <a:rPr lang="en-US" sz="2643" spc="132" dirty="0">
                <a:solidFill>
                  <a:srgbClr val="000000"/>
                </a:solidFill>
                <a:latin typeface="Agrandir Wide Bold"/>
              </a:rPr>
              <a:t> </a:t>
            </a:r>
            <a:r>
              <a:rPr lang="en-US" sz="2643" spc="132" dirty="0" err="1">
                <a:solidFill>
                  <a:srgbClr val="000000"/>
                </a:solidFill>
                <a:latin typeface="Agrandir Wide Bold"/>
              </a:rPr>
              <a:t>jalan</a:t>
            </a:r>
            <a:endParaRPr lang="en-US" sz="2643" spc="132" dirty="0">
              <a:solidFill>
                <a:srgbClr val="000000"/>
              </a:solidFill>
              <a:latin typeface="Agrandir Wide Bold"/>
            </a:endParaRPr>
          </a:p>
        </p:txBody>
      </p:sp>
    </p:spTree>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9127" t="22635" r="-19127" b="22635"/>
          <a:stretch>
            <a:fillRect/>
          </a:stretch>
        </p:blipFill>
        <p:spPr>
          <a:xfrm>
            <a:off x="0" y="0"/>
            <a:ext cx="18288000" cy="10287000"/>
          </a:xfrm>
          <a:prstGeom prst="rect">
            <a:avLst/>
          </a:prstGeom>
        </p:spPr>
      </p:pic>
      <p:grpSp>
        <p:nvGrpSpPr>
          <p:cNvPr id="3" name="Group 3"/>
          <p:cNvGrpSpPr/>
          <p:nvPr/>
        </p:nvGrpSpPr>
        <p:grpSpPr>
          <a:xfrm>
            <a:off x="-88426" y="-837703"/>
            <a:ext cx="18586525" cy="12252852"/>
            <a:chOff x="0" y="0"/>
            <a:chExt cx="24782033" cy="16337136"/>
          </a:xfrm>
        </p:grpSpPr>
        <p:grpSp>
          <p:nvGrpSpPr>
            <p:cNvPr id="4" name="Group 4"/>
            <p:cNvGrpSpPr/>
            <p:nvPr/>
          </p:nvGrpSpPr>
          <p:grpSpPr>
            <a:xfrm rot="-5400000">
              <a:off x="4758185" y="-4758185"/>
              <a:ext cx="15265663" cy="24782033"/>
              <a:chOff x="0" y="0"/>
              <a:chExt cx="3290570" cy="3204210"/>
            </a:xfrm>
          </p:grpSpPr>
          <p:sp>
            <p:nvSpPr>
              <p:cNvPr id="5" name="Freeform 5"/>
              <p:cNvSpPr/>
              <p:nvPr/>
            </p:nvSpPr>
            <p:spPr>
              <a:xfrm>
                <a:off x="0" y="0"/>
                <a:ext cx="6750569" cy="9906344"/>
              </a:xfrm>
              <a:custGeom>
                <a:avLst/>
                <a:gdLst/>
                <a:ahLst/>
                <a:cxnLst/>
                <a:rect l="l" t="t" r="r" b="b"/>
                <a:pathLst>
                  <a:path w="6750569" h="9906344">
                    <a:moveTo>
                      <a:pt x="6750569" y="34774"/>
                    </a:moveTo>
                    <a:lnTo>
                      <a:pt x="0" y="34774"/>
                    </a:lnTo>
                    <a:lnTo>
                      <a:pt x="0" y="0"/>
                    </a:lnTo>
                    <a:lnTo>
                      <a:pt x="6750569" y="0"/>
                    </a:lnTo>
                    <a:lnTo>
                      <a:pt x="6750569" y="34774"/>
                    </a:lnTo>
                    <a:close/>
                    <a:moveTo>
                      <a:pt x="6750569" y="1095392"/>
                    </a:moveTo>
                    <a:lnTo>
                      <a:pt x="0" y="1095392"/>
                    </a:lnTo>
                    <a:lnTo>
                      <a:pt x="0" y="1130166"/>
                    </a:lnTo>
                    <a:lnTo>
                      <a:pt x="6750569" y="1130166"/>
                    </a:lnTo>
                    <a:lnTo>
                      <a:pt x="6750569" y="1095392"/>
                    </a:lnTo>
                    <a:close/>
                    <a:moveTo>
                      <a:pt x="6750569" y="2195131"/>
                    </a:moveTo>
                    <a:lnTo>
                      <a:pt x="0" y="2195131"/>
                    </a:lnTo>
                    <a:lnTo>
                      <a:pt x="0" y="2229905"/>
                    </a:lnTo>
                    <a:lnTo>
                      <a:pt x="6750569" y="2229905"/>
                    </a:lnTo>
                    <a:lnTo>
                      <a:pt x="6750569" y="2195131"/>
                    </a:lnTo>
                    <a:close/>
                    <a:moveTo>
                      <a:pt x="6750569" y="3290523"/>
                    </a:moveTo>
                    <a:lnTo>
                      <a:pt x="0" y="3290523"/>
                    </a:lnTo>
                    <a:lnTo>
                      <a:pt x="0" y="3325297"/>
                    </a:lnTo>
                    <a:lnTo>
                      <a:pt x="6750569" y="3325297"/>
                    </a:lnTo>
                    <a:lnTo>
                      <a:pt x="6750569" y="3290523"/>
                    </a:lnTo>
                    <a:close/>
                    <a:moveTo>
                      <a:pt x="6750569" y="4385915"/>
                    </a:moveTo>
                    <a:lnTo>
                      <a:pt x="0" y="4385915"/>
                    </a:lnTo>
                    <a:lnTo>
                      <a:pt x="0" y="4420689"/>
                    </a:lnTo>
                    <a:lnTo>
                      <a:pt x="6750569" y="4420689"/>
                    </a:lnTo>
                    <a:lnTo>
                      <a:pt x="6750569" y="4385915"/>
                    </a:lnTo>
                    <a:close/>
                    <a:moveTo>
                      <a:pt x="6750569" y="5481307"/>
                    </a:moveTo>
                    <a:lnTo>
                      <a:pt x="0" y="5481307"/>
                    </a:lnTo>
                    <a:lnTo>
                      <a:pt x="0" y="5516082"/>
                    </a:lnTo>
                    <a:lnTo>
                      <a:pt x="6750569" y="5516082"/>
                    </a:lnTo>
                    <a:lnTo>
                      <a:pt x="6750569" y="5481307"/>
                    </a:lnTo>
                    <a:close/>
                    <a:moveTo>
                      <a:pt x="6750569" y="6581046"/>
                    </a:moveTo>
                    <a:lnTo>
                      <a:pt x="0" y="6581046"/>
                    </a:lnTo>
                    <a:lnTo>
                      <a:pt x="0" y="6615820"/>
                    </a:lnTo>
                    <a:lnTo>
                      <a:pt x="6750569" y="6615820"/>
                    </a:lnTo>
                    <a:lnTo>
                      <a:pt x="6750569" y="6581046"/>
                    </a:lnTo>
                    <a:close/>
                    <a:moveTo>
                      <a:pt x="6750569" y="7676438"/>
                    </a:moveTo>
                    <a:lnTo>
                      <a:pt x="0" y="7676438"/>
                    </a:lnTo>
                    <a:lnTo>
                      <a:pt x="0" y="7711213"/>
                    </a:lnTo>
                    <a:lnTo>
                      <a:pt x="6750569" y="7711213"/>
                    </a:lnTo>
                    <a:lnTo>
                      <a:pt x="6750569" y="7676438"/>
                    </a:lnTo>
                    <a:close/>
                    <a:moveTo>
                      <a:pt x="6750569" y="8771830"/>
                    </a:moveTo>
                    <a:lnTo>
                      <a:pt x="0" y="8771830"/>
                    </a:lnTo>
                    <a:lnTo>
                      <a:pt x="0" y="8806605"/>
                    </a:lnTo>
                    <a:lnTo>
                      <a:pt x="6750569" y="8806605"/>
                    </a:lnTo>
                    <a:lnTo>
                      <a:pt x="6750569" y="8771830"/>
                    </a:lnTo>
                    <a:close/>
                    <a:moveTo>
                      <a:pt x="6750569" y="9871570"/>
                    </a:moveTo>
                    <a:lnTo>
                      <a:pt x="0" y="9871570"/>
                    </a:lnTo>
                    <a:lnTo>
                      <a:pt x="0" y="9906344"/>
                    </a:lnTo>
                    <a:lnTo>
                      <a:pt x="6750569" y="9906344"/>
                    </a:lnTo>
                    <a:lnTo>
                      <a:pt x="6750569" y="9871570"/>
                    </a:lnTo>
                    <a:close/>
                  </a:path>
                </a:pathLst>
              </a:custGeom>
              <a:solidFill>
                <a:srgbClr val="000000">
                  <a:alpha val="14902"/>
                </a:srgbClr>
              </a:solidFill>
            </p:spPr>
          </p:sp>
        </p:grpSp>
        <p:grpSp>
          <p:nvGrpSpPr>
            <p:cNvPr id="6" name="Group 6"/>
            <p:cNvGrpSpPr/>
            <p:nvPr/>
          </p:nvGrpSpPr>
          <p:grpSpPr>
            <a:xfrm rot="-10800000">
              <a:off x="88900" y="1729900"/>
              <a:ext cx="24693133" cy="14607236"/>
              <a:chOff x="0" y="0"/>
              <a:chExt cx="3290570" cy="3204210"/>
            </a:xfrm>
          </p:grpSpPr>
          <p:sp>
            <p:nvSpPr>
              <p:cNvPr id="7" name="Freeform 7"/>
              <p:cNvSpPr/>
              <p:nvPr/>
            </p:nvSpPr>
            <p:spPr>
              <a:xfrm>
                <a:off x="0" y="0"/>
                <a:ext cx="10919454" cy="5837825"/>
              </a:xfrm>
              <a:custGeom>
                <a:avLst/>
                <a:gdLst/>
                <a:ahLst/>
                <a:cxnLst/>
                <a:rect l="l" t="t" r="r" b="b"/>
                <a:pathLst>
                  <a:path w="10919454" h="5837825">
                    <a:moveTo>
                      <a:pt x="10919454" y="20493"/>
                    </a:moveTo>
                    <a:lnTo>
                      <a:pt x="0" y="20493"/>
                    </a:lnTo>
                    <a:lnTo>
                      <a:pt x="0" y="0"/>
                    </a:lnTo>
                    <a:lnTo>
                      <a:pt x="10919454" y="0"/>
                    </a:lnTo>
                    <a:lnTo>
                      <a:pt x="10919454" y="20493"/>
                    </a:lnTo>
                    <a:close/>
                    <a:moveTo>
                      <a:pt x="10919454" y="645516"/>
                    </a:moveTo>
                    <a:lnTo>
                      <a:pt x="0" y="645516"/>
                    </a:lnTo>
                    <a:lnTo>
                      <a:pt x="0" y="666009"/>
                    </a:lnTo>
                    <a:lnTo>
                      <a:pt x="10919454" y="666009"/>
                    </a:lnTo>
                    <a:lnTo>
                      <a:pt x="10919454" y="645516"/>
                    </a:lnTo>
                    <a:close/>
                    <a:moveTo>
                      <a:pt x="10919454" y="1293594"/>
                    </a:moveTo>
                    <a:lnTo>
                      <a:pt x="0" y="1293594"/>
                    </a:lnTo>
                    <a:lnTo>
                      <a:pt x="0" y="1314087"/>
                    </a:lnTo>
                    <a:lnTo>
                      <a:pt x="10919454" y="1314087"/>
                    </a:lnTo>
                    <a:lnTo>
                      <a:pt x="10919454" y="1293594"/>
                    </a:lnTo>
                    <a:close/>
                    <a:moveTo>
                      <a:pt x="10919454" y="1939111"/>
                    </a:moveTo>
                    <a:lnTo>
                      <a:pt x="0" y="1939111"/>
                    </a:lnTo>
                    <a:lnTo>
                      <a:pt x="0" y="1959603"/>
                    </a:lnTo>
                    <a:lnTo>
                      <a:pt x="10919454" y="1959603"/>
                    </a:lnTo>
                    <a:lnTo>
                      <a:pt x="10919454" y="1939111"/>
                    </a:lnTo>
                    <a:close/>
                    <a:moveTo>
                      <a:pt x="10919454" y="2584627"/>
                    </a:moveTo>
                    <a:lnTo>
                      <a:pt x="0" y="2584627"/>
                    </a:lnTo>
                    <a:lnTo>
                      <a:pt x="0" y="2605120"/>
                    </a:lnTo>
                    <a:lnTo>
                      <a:pt x="10919454" y="2605120"/>
                    </a:lnTo>
                    <a:lnTo>
                      <a:pt x="10919454" y="2584627"/>
                    </a:lnTo>
                    <a:close/>
                    <a:moveTo>
                      <a:pt x="10919454" y="3230144"/>
                    </a:moveTo>
                    <a:lnTo>
                      <a:pt x="0" y="3230144"/>
                    </a:lnTo>
                    <a:lnTo>
                      <a:pt x="0" y="3250636"/>
                    </a:lnTo>
                    <a:lnTo>
                      <a:pt x="10919454" y="3250636"/>
                    </a:lnTo>
                    <a:lnTo>
                      <a:pt x="10919454" y="3230144"/>
                    </a:lnTo>
                    <a:close/>
                    <a:moveTo>
                      <a:pt x="10919454" y="3878221"/>
                    </a:moveTo>
                    <a:lnTo>
                      <a:pt x="0" y="3878221"/>
                    </a:lnTo>
                    <a:lnTo>
                      <a:pt x="0" y="3898714"/>
                    </a:lnTo>
                    <a:lnTo>
                      <a:pt x="10919454" y="3898714"/>
                    </a:lnTo>
                    <a:lnTo>
                      <a:pt x="10919454" y="3878221"/>
                    </a:lnTo>
                    <a:close/>
                    <a:moveTo>
                      <a:pt x="10919454" y="4523738"/>
                    </a:moveTo>
                    <a:lnTo>
                      <a:pt x="0" y="4523738"/>
                    </a:lnTo>
                    <a:lnTo>
                      <a:pt x="0" y="4544231"/>
                    </a:lnTo>
                    <a:lnTo>
                      <a:pt x="10919454" y="4544231"/>
                    </a:lnTo>
                    <a:lnTo>
                      <a:pt x="10919454" y="4523738"/>
                    </a:lnTo>
                    <a:close/>
                    <a:moveTo>
                      <a:pt x="10919454" y="5169255"/>
                    </a:moveTo>
                    <a:lnTo>
                      <a:pt x="0" y="5169255"/>
                    </a:lnTo>
                    <a:lnTo>
                      <a:pt x="0" y="5189747"/>
                    </a:lnTo>
                    <a:lnTo>
                      <a:pt x="10919454" y="5189747"/>
                    </a:lnTo>
                    <a:lnTo>
                      <a:pt x="10919454" y="5169255"/>
                    </a:lnTo>
                    <a:close/>
                    <a:moveTo>
                      <a:pt x="10919454" y="5817333"/>
                    </a:moveTo>
                    <a:lnTo>
                      <a:pt x="0" y="5817333"/>
                    </a:lnTo>
                    <a:lnTo>
                      <a:pt x="0" y="5837825"/>
                    </a:lnTo>
                    <a:lnTo>
                      <a:pt x="10919454" y="5837825"/>
                    </a:lnTo>
                    <a:lnTo>
                      <a:pt x="10919454" y="5817333"/>
                    </a:lnTo>
                    <a:close/>
                  </a:path>
                </a:pathLst>
              </a:custGeom>
              <a:solidFill>
                <a:srgbClr val="000000">
                  <a:alpha val="14902"/>
                </a:srgbClr>
              </a:solidFill>
            </p:spPr>
          </p:sp>
        </p:grpSp>
      </p:grpSp>
      <p:grpSp>
        <p:nvGrpSpPr>
          <p:cNvPr id="8" name="Group 8"/>
          <p:cNvGrpSpPr/>
          <p:nvPr/>
        </p:nvGrpSpPr>
        <p:grpSpPr>
          <a:xfrm>
            <a:off x="1028700" y="1028700"/>
            <a:ext cx="16230600" cy="2010265"/>
            <a:chOff x="0" y="0"/>
            <a:chExt cx="9318553" cy="1154163"/>
          </a:xfrm>
        </p:grpSpPr>
        <p:sp>
          <p:nvSpPr>
            <p:cNvPr id="9" name="Freeform 9"/>
            <p:cNvSpPr/>
            <p:nvPr/>
          </p:nvSpPr>
          <p:spPr>
            <a:xfrm>
              <a:off x="80010" y="80010"/>
              <a:ext cx="9225843" cy="1061453"/>
            </a:xfrm>
            <a:custGeom>
              <a:avLst/>
              <a:gdLst/>
              <a:ahLst/>
              <a:cxnLst/>
              <a:rect l="l" t="t" r="r" b="b"/>
              <a:pathLst>
                <a:path w="9225843" h="1061453">
                  <a:moveTo>
                    <a:pt x="0" y="1006843"/>
                  </a:moveTo>
                  <a:lnTo>
                    <a:pt x="0" y="1061453"/>
                  </a:lnTo>
                  <a:lnTo>
                    <a:pt x="9225843" y="1061453"/>
                  </a:lnTo>
                  <a:lnTo>
                    <a:pt x="9225843" y="0"/>
                  </a:lnTo>
                  <a:lnTo>
                    <a:pt x="9171233" y="0"/>
                  </a:lnTo>
                  <a:lnTo>
                    <a:pt x="9171233" y="1006843"/>
                  </a:lnTo>
                  <a:close/>
                </a:path>
              </a:pathLst>
            </a:custGeom>
            <a:solidFill>
              <a:srgbClr val="D1F3C8"/>
            </a:solidFill>
          </p:spPr>
        </p:sp>
        <p:sp>
          <p:nvSpPr>
            <p:cNvPr id="10" name="Freeform 10"/>
            <p:cNvSpPr/>
            <p:nvPr/>
          </p:nvSpPr>
          <p:spPr>
            <a:xfrm>
              <a:off x="67310" y="67310"/>
              <a:ext cx="9251243" cy="1086853"/>
            </a:xfrm>
            <a:custGeom>
              <a:avLst/>
              <a:gdLst/>
              <a:ahLst/>
              <a:cxnLst/>
              <a:rect l="l" t="t" r="r" b="b"/>
              <a:pathLst>
                <a:path w="9251243" h="1086853">
                  <a:moveTo>
                    <a:pt x="9183933" y="0"/>
                  </a:moveTo>
                  <a:lnTo>
                    <a:pt x="9183933" y="12700"/>
                  </a:lnTo>
                  <a:lnTo>
                    <a:pt x="9238543" y="12700"/>
                  </a:lnTo>
                  <a:lnTo>
                    <a:pt x="9238543" y="1074153"/>
                  </a:lnTo>
                  <a:lnTo>
                    <a:pt x="12700" y="1074153"/>
                  </a:lnTo>
                  <a:lnTo>
                    <a:pt x="12700" y="1019543"/>
                  </a:lnTo>
                  <a:lnTo>
                    <a:pt x="0" y="1019543"/>
                  </a:lnTo>
                  <a:lnTo>
                    <a:pt x="0" y="1086853"/>
                  </a:lnTo>
                  <a:lnTo>
                    <a:pt x="9251243" y="1086853"/>
                  </a:lnTo>
                  <a:lnTo>
                    <a:pt x="9251243" y="0"/>
                  </a:lnTo>
                  <a:close/>
                </a:path>
              </a:pathLst>
            </a:custGeom>
            <a:solidFill>
              <a:srgbClr val="000000"/>
            </a:solidFill>
          </p:spPr>
        </p:sp>
        <p:sp>
          <p:nvSpPr>
            <p:cNvPr id="11" name="Freeform 11"/>
            <p:cNvSpPr/>
            <p:nvPr/>
          </p:nvSpPr>
          <p:spPr>
            <a:xfrm>
              <a:off x="12700" y="12700"/>
              <a:ext cx="9225843" cy="1061453"/>
            </a:xfrm>
            <a:custGeom>
              <a:avLst/>
              <a:gdLst/>
              <a:ahLst/>
              <a:cxnLst/>
              <a:rect l="l" t="t" r="r" b="b"/>
              <a:pathLst>
                <a:path w="9225843" h="1061453">
                  <a:moveTo>
                    <a:pt x="0" y="0"/>
                  </a:moveTo>
                  <a:lnTo>
                    <a:pt x="9225843" y="0"/>
                  </a:lnTo>
                  <a:lnTo>
                    <a:pt x="9225843" y="1061453"/>
                  </a:lnTo>
                  <a:lnTo>
                    <a:pt x="0" y="1061453"/>
                  </a:lnTo>
                  <a:close/>
                </a:path>
              </a:pathLst>
            </a:custGeom>
            <a:solidFill>
              <a:srgbClr val="FFFFFF"/>
            </a:solidFill>
          </p:spPr>
        </p:sp>
        <p:sp>
          <p:nvSpPr>
            <p:cNvPr id="12" name="Freeform 12"/>
            <p:cNvSpPr/>
            <p:nvPr/>
          </p:nvSpPr>
          <p:spPr>
            <a:xfrm>
              <a:off x="0" y="0"/>
              <a:ext cx="9251243" cy="1086853"/>
            </a:xfrm>
            <a:custGeom>
              <a:avLst/>
              <a:gdLst/>
              <a:ahLst/>
              <a:cxnLst/>
              <a:rect l="l" t="t" r="r" b="b"/>
              <a:pathLst>
                <a:path w="9251243" h="1086853">
                  <a:moveTo>
                    <a:pt x="80010" y="1086853"/>
                  </a:moveTo>
                  <a:lnTo>
                    <a:pt x="9251243" y="1086853"/>
                  </a:lnTo>
                  <a:lnTo>
                    <a:pt x="9251243" y="80010"/>
                  </a:lnTo>
                  <a:lnTo>
                    <a:pt x="9251243" y="67310"/>
                  </a:lnTo>
                  <a:lnTo>
                    <a:pt x="9251243" y="0"/>
                  </a:lnTo>
                  <a:lnTo>
                    <a:pt x="0" y="0"/>
                  </a:lnTo>
                  <a:lnTo>
                    <a:pt x="0" y="1086853"/>
                  </a:lnTo>
                  <a:lnTo>
                    <a:pt x="67310" y="1086853"/>
                  </a:lnTo>
                  <a:lnTo>
                    <a:pt x="80010" y="1086853"/>
                  </a:lnTo>
                  <a:close/>
                  <a:moveTo>
                    <a:pt x="12700" y="12700"/>
                  </a:moveTo>
                  <a:lnTo>
                    <a:pt x="9238543" y="12700"/>
                  </a:lnTo>
                  <a:lnTo>
                    <a:pt x="9238543" y="1074153"/>
                  </a:lnTo>
                  <a:lnTo>
                    <a:pt x="12700" y="1074153"/>
                  </a:lnTo>
                  <a:lnTo>
                    <a:pt x="12700" y="12700"/>
                  </a:lnTo>
                  <a:close/>
                </a:path>
              </a:pathLst>
            </a:custGeom>
            <a:solidFill>
              <a:srgbClr val="000000"/>
            </a:solidFill>
          </p:spPr>
        </p:sp>
      </p:grpSp>
      <p:grpSp>
        <p:nvGrpSpPr>
          <p:cNvPr id="13" name="Group 13"/>
          <p:cNvGrpSpPr/>
          <p:nvPr/>
        </p:nvGrpSpPr>
        <p:grpSpPr>
          <a:xfrm>
            <a:off x="1028700" y="3295844"/>
            <a:ext cx="16230600" cy="5962456"/>
            <a:chOff x="0" y="0"/>
            <a:chExt cx="9318553" cy="3423254"/>
          </a:xfrm>
        </p:grpSpPr>
        <p:sp>
          <p:nvSpPr>
            <p:cNvPr id="14" name="Freeform 14"/>
            <p:cNvSpPr/>
            <p:nvPr/>
          </p:nvSpPr>
          <p:spPr>
            <a:xfrm>
              <a:off x="80010" y="80010"/>
              <a:ext cx="9225843" cy="3330544"/>
            </a:xfrm>
            <a:custGeom>
              <a:avLst/>
              <a:gdLst/>
              <a:ahLst/>
              <a:cxnLst/>
              <a:rect l="l" t="t" r="r" b="b"/>
              <a:pathLst>
                <a:path w="9225843" h="3330544">
                  <a:moveTo>
                    <a:pt x="0" y="3275934"/>
                  </a:moveTo>
                  <a:lnTo>
                    <a:pt x="0" y="3330544"/>
                  </a:lnTo>
                  <a:lnTo>
                    <a:pt x="9225843" y="3330544"/>
                  </a:lnTo>
                  <a:lnTo>
                    <a:pt x="9225843" y="0"/>
                  </a:lnTo>
                  <a:lnTo>
                    <a:pt x="9171233" y="0"/>
                  </a:lnTo>
                  <a:lnTo>
                    <a:pt x="9171233" y="3275934"/>
                  </a:lnTo>
                  <a:close/>
                </a:path>
              </a:pathLst>
            </a:custGeom>
            <a:solidFill>
              <a:srgbClr val="D1F3C8"/>
            </a:solidFill>
          </p:spPr>
        </p:sp>
        <p:sp>
          <p:nvSpPr>
            <p:cNvPr id="15" name="Freeform 15"/>
            <p:cNvSpPr/>
            <p:nvPr/>
          </p:nvSpPr>
          <p:spPr>
            <a:xfrm>
              <a:off x="67310" y="67310"/>
              <a:ext cx="9251243" cy="3355944"/>
            </a:xfrm>
            <a:custGeom>
              <a:avLst/>
              <a:gdLst/>
              <a:ahLst/>
              <a:cxnLst/>
              <a:rect l="l" t="t" r="r" b="b"/>
              <a:pathLst>
                <a:path w="9251243" h="3355944">
                  <a:moveTo>
                    <a:pt x="9183933" y="0"/>
                  </a:moveTo>
                  <a:lnTo>
                    <a:pt x="9183933" y="12700"/>
                  </a:lnTo>
                  <a:lnTo>
                    <a:pt x="9238543" y="12700"/>
                  </a:lnTo>
                  <a:lnTo>
                    <a:pt x="9238543" y="3343244"/>
                  </a:lnTo>
                  <a:lnTo>
                    <a:pt x="12700" y="3343244"/>
                  </a:lnTo>
                  <a:lnTo>
                    <a:pt x="12700" y="3288634"/>
                  </a:lnTo>
                  <a:lnTo>
                    <a:pt x="0" y="3288634"/>
                  </a:lnTo>
                  <a:lnTo>
                    <a:pt x="0" y="3355944"/>
                  </a:lnTo>
                  <a:lnTo>
                    <a:pt x="9251243" y="3355944"/>
                  </a:lnTo>
                  <a:lnTo>
                    <a:pt x="9251243" y="0"/>
                  </a:lnTo>
                  <a:close/>
                </a:path>
              </a:pathLst>
            </a:custGeom>
            <a:solidFill>
              <a:srgbClr val="000000"/>
            </a:solidFill>
          </p:spPr>
        </p:sp>
        <p:sp>
          <p:nvSpPr>
            <p:cNvPr id="16" name="Freeform 16"/>
            <p:cNvSpPr/>
            <p:nvPr/>
          </p:nvSpPr>
          <p:spPr>
            <a:xfrm>
              <a:off x="12700" y="12700"/>
              <a:ext cx="9225843" cy="3330544"/>
            </a:xfrm>
            <a:custGeom>
              <a:avLst/>
              <a:gdLst/>
              <a:ahLst/>
              <a:cxnLst/>
              <a:rect l="l" t="t" r="r" b="b"/>
              <a:pathLst>
                <a:path w="9225843" h="3330544">
                  <a:moveTo>
                    <a:pt x="0" y="0"/>
                  </a:moveTo>
                  <a:lnTo>
                    <a:pt x="9225843" y="0"/>
                  </a:lnTo>
                  <a:lnTo>
                    <a:pt x="9225843" y="3330544"/>
                  </a:lnTo>
                  <a:lnTo>
                    <a:pt x="0" y="3330544"/>
                  </a:lnTo>
                  <a:close/>
                </a:path>
              </a:pathLst>
            </a:custGeom>
            <a:solidFill>
              <a:srgbClr val="FFFFFF"/>
            </a:solidFill>
          </p:spPr>
        </p:sp>
        <p:sp>
          <p:nvSpPr>
            <p:cNvPr id="17" name="Freeform 17"/>
            <p:cNvSpPr/>
            <p:nvPr/>
          </p:nvSpPr>
          <p:spPr>
            <a:xfrm>
              <a:off x="0" y="0"/>
              <a:ext cx="9251243" cy="3355944"/>
            </a:xfrm>
            <a:custGeom>
              <a:avLst/>
              <a:gdLst/>
              <a:ahLst/>
              <a:cxnLst/>
              <a:rect l="l" t="t" r="r" b="b"/>
              <a:pathLst>
                <a:path w="9251243" h="3355944">
                  <a:moveTo>
                    <a:pt x="80010" y="3355944"/>
                  </a:moveTo>
                  <a:lnTo>
                    <a:pt x="9251243" y="3355944"/>
                  </a:lnTo>
                  <a:lnTo>
                    <a:pt x="9251243" y="80010"/>
                  </a:lnTo>
                  <a:lnTo>
                    <a:pt x="9251243" y="67310"/>
                  </a:lnTo>
                  <a:lnTo>
                    <a:pt x="9251243" y="0"/>
                  </a:lnTo>
                  <a:lnTo>
                    <a:pt x="0" y="0"/>
                  </a:lnTo>
                  <a:lnTo>
                    <a:pt x="0" y="3355944"/>
                  </a:lnTo>
                  <a:lnTo>
                    <a:pt x="67310" y="3355944"/>
                  </a:lnTo>
                  <a:lnTo>
                    <a:pt x="80010" y="3355944"/>
                  </a:lnTo>
                  <a:close/>
                  <a:moveTo>
                    <a:pt x="12700" y="12700"/>
                  </a:moveTo>
                  <a:lnTo>
                    <a:pt x="9238543" y="12700"/>
                  </a:lnTo>
                  <a:lnTo>
                    <a:pt x="9238543" y="3343244"/>
                  </a:lnTo>
                  <a:lnTo>
                    <a:pt x="12700" y="3343244"/>
                  </a:lnTo>
                  <a:lnTo>
                    <a:pt x="12700" y="12700"/>
                  </a:lnTo>
                  <a:close/>
                </a:path>
              </a:pathLst>
            </a:custGeom>
            <a:solidFill>
              <a:srgbClr val="000000"/>
            </a:solidFill>
          </p:spPr>
        </p:sp>
      </p:grpSp>
      <p:grpSp>
        <p:nvGrpSpPr>
          <p:cNvPr id="18" name="Group 18"/>
          <p:cNvGrpSpPr/>
          <p:nvPr/>
        </p:nvGrpSpPr>
        <p:grpSpPr>
          <a:xfrm>
            <a:off x="1274089" y="3549170"/>
            <a:ext cx="232713" cy="232713"/>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alpha val="0"/>
              </a:srgbClr>
            </a:solidFill>
          </p:spPr>
        </p:sp>
      </p:grpSp>
      <p:grpSp>
        <p:nvGrpSpPr>
          <p:cNvPr id="20" name="Group 20"/>
          <p:cNvGrpSpPr/>
          <p:nvPr/>
        </p:nvGrpSpPr>
        <p:grpSpPr>
          <a:xfrm>
            <a:off x="1028700" y="3295844"/>
            <a:ext cx="16110369" cy="689363"/>
            <a:chOff x="0" y="0"/>
            <a:chExt cx="117888190" cy="5044436"/>
          </a:xfrm>
        </p:grpSpPr>
        <p:sp>
          <p:nvSpPr>
            <p:cNvPr id="21" name="Freeform 21"/>
            <p:cNvSpPr/>
            <p:nvPr/>
          </p:nvSpPr>
          <p:spPr>
            <a:xfrm>
              <a:off x="72390" y="72390"/>
              <a:ext cx="117743414" cy="4899656"/>
            </a:xfrm>
            <a:custGeom>
              <a:avLst/>
              <a:gdLst/>
              <a:ahLst/>
              <a:cxnLst/>
              <a:rect l="l" t="t" r="r" b="b"/>
              <a:pathLst>
                <a:path w="117743414" h="4899656">
                  <a:moveTo>
                    <a:pt x="0" y="0"/>
                  </a:moveTo>
                  <a:lnTo>
                    <a:pt x="117743414" y="0"/>
                  </a:lnTo>
                  <a:lnTo>
                    <a:pt x="117743414" y="4899656"/>
                  </a:lnTo>
                  <a:lnTo>
                    <a:pt x="0" y="4899656"/>
                  </a:lnTo>
                  <a:lnTo>
                    <a:pt x="0" y="0"/>
                  </a:lnTo>
                  <a:close/>
                </a:path>
              </a:pathLst>
            </a:custGeom>
            <a:solidFill>
              <a:srgbClr val="D1F3C8"/>
            </a:solidFill>
          </p:spPr>
        </p:sp>
        <p:sp>
          <p:nvSpPr>
            <p:cNvPr id="22" name="Freeform 22"/>
            <p:cNvSpPr/>
            <p:nvPr/>
          </p:nvSpPr>
          <p:spPr>
            <a:xfrm>
              <a:off x="0" y="0"/>
              <a:ext cx="117888184" cy="5044436"/>
            </a:xfrm>
            <a:custGeom>
              <a:avLst/>
              <a:gdLst/>
              <a:ahLst/>
              <a:cxnLst/>
              <a:rect l="l" t="t" r="r" b="b"/>
              <a:pathLst>
                <a:path w="117888184" h="5044436">
                  <a:moveTo>
                    <a:pt x="117743412" y="4899656"/>
                  </a:moveTo>
                  <a:lnTo>
                    <a:pt x="117888184" y="4899656"/>
                  </a:lnTo>
                  <a:lnTo>
                    <a:pt x="117888184" y="5044436"/>
                  </a:lnTo>
                  <a:lnTo>
                    <a:pt x="117743412" y="5044436"/>
                  </a:lnTo>
                  <a:lnTo>
                    <a:pt x="117743412" y="4899656"/>
                  </a:lnTo>
                  <a:close/>
                  <a:moveTo>
                    <a:pt x="0" y="144780"/>
                  </a:moveTo>
                  <a:lnTo>
                    <a:pt x="144780" y="144780"/>
                  </a:lnTo>
                  <a:lnTo>
                    <a:pt x="144780" y="4899656"/>
                  </a:lnTo>
                  <a:lnTo>
                    <a:pt x="0" y="4899656"/>
                  </a:lnTo>
                  <a:lnTo>
                    <a:pt x="0" y="144780"/>
                  </a:lnTo>
                  <a:close/>
                  <a:moveTo>
                    <a:pt x="0" y="4899656"/>
                  </a:moveTo>
                  <a:lnTo>
                    <a:pt x="144780" y="4899656"/>
                  </a:lnTo>
                  <a:lnTo>
                    <a:pt x="144780" y="5044436"/>
                  </a:lnTo>
                  <a:lnTo>
                    <a:pt x="0" y="5044436"/>
                  </a:lnTo>
                  <a:lnTo>
                    <a:pt x="0" y="4899656"/>
                  </a:lnTo>
                  <a:close/>
                  <a:moveTo>
                    <a:pt x="117743412" y="144780"/>
                  </a:moveTo>
                  <a:lnTo>
                    <a:pt x="117888184" y="144780"/>
                  </a:lnTo>
                  <a:lnTo>
                    <a:pt x="117888184" y="4899656"/>
                  </a:lnTo>
                  <a:lnTo>
                    <a:pt x="117743412" y="4899656"/>
                  </a:lnTo>
                  <a:lnTo>
                    <a:pt x="117743412" y="144780"/>
                  </a:lnTo>
                  <a:close/>
                  <a:moveTo>
                    <a:pt x="144780" y="4899656"/>
                  </a:moveTo>
                  <a:lnTo>
                    <a:pt x="117743412" y="4899656"/>
                  </a:lnTo>
                  <a:lnTo>
                    <a:pt x="117743412" y="5044436"/>
                  </a:lnTo>
                  <a:lnTo>
                    <a:pt x="144780" y="5044436"/>
                  </a:lnTo>
                  <a:lnTo>
                    <a:pt x="144780" y="4899656"/>
                  </a:lnTo>
                  <a:close/>
                  <a:moveTo>
                    <a:pt x="117743412" y="0"/>
                  </a:moveTo>
                  <a:lnTo>
                    <a:pt x="117888184" y="0"/>
                  </a:lnTo>
                  <a:lnTo>
                    <a:pt x="117888184" y="144780"/>
                  </a:lnTo>
                  <a:lnTo>
                    <a:pt x="117743412" y="144780"/>
                  </a:lnTo>
                  <a:lnTo>
                    <a:pt x="117743412" y="0"/>
                  </a:lnTo>
                  <a:close/>
                  <a:moveTo>
                    <a:pt x="0" y="0"/>
                  </a:moveTo>
                  <a:lnTo>
                    <a:pt x="144780" y="0"/>
                  </a:lnTo>
                  <a:lnTo>
                    <a:pt x="144780" y="144780"/>
                  </a:lnTo>
                  <a:lnTo>
                    <a:pt x="0" y="144780"/>
                  </a:lnTo>
                  <a:lnTo>
                    <a:pt x="0" y="0"/>
                  </a:lnTo>
                  <a:close/>
                  <a:moveTo>
                    <a:pt x="144780" y="0"/>
                  </a:moveTo>
                  <a:lnTo>
                    <a:pt x="117743412" y="0"/>
                  </a:lnTo>
                  <a:lnTo>
                    <a:pt x="117743412" y="144780"/>
                  </a:lnTo>
                  <a:lnTo>
                    <a:pt x="144780" y="144780"/>
                  </a:lnTo>
                  <a:lnTo>
                    <a:pt x="144780" y="0"/>
                  </a:lnTo>
                  <a:close/>
                </a:path>
              </a:pathLst>
            </a:custGeom>
            <a:solidFill>
              <a:srgbClr val="000000"/>
            </a:solidFill>
          </p:spPr>
        </p:sp>
      </p:grpSp>
      <p:grpSp>
        <p:nvGrpSpPr>
          <p:cNvPr id="23" name="Group 23"/>
          <p:cNvGrpSpPr/>
          <p:nvPr/>
        </p:nvGrpSpPr>
        <p:grpSpPr>
          <a:xfrm>
            <a:off x="1341833" y="3542689"/>
            <a:ext cx="1040736" cy="242434"/>
            <a:chOff x="0" y="0"/>
            <a:chExt cx="1387648" cy="323246"/>
          </a:xfrm>
        </p:grpSpPr>
        <p:grpSp>
          <p:nvGrpSpPr>
            <p:cNvPr id="24" name="Group 24"/>
            <p:cNvGrpSpPr>
              <a:grpSpLocks noChangeAspect="1"/>
            </p:cNvGrpSpPr>
            <p:nvPr/>
          </p:nvGrpSpPr>
          <p:grpSpPr>
            <a:xfrm>
              <a:off x="1068722" y="4321"/>
              <a:ext cx="318925" cy="318925"/>
              <a:chOff x="0" y="0"/>
              <a:chExt cx="495300" cy="495300"/>
            </a:xfrm>
          </p:grpSpPr>
          <p:sp>
            <p:nvSpPr>
              <p:cNvPr id="25" name="Freeform 25"/>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000000"/>
              </a:solidFill>
            </p:spPr>
          </p:sp>
          <p:sp>
            <p:nvSpPr>
              <p:cNvPr id="26" name="Freeform 26"/>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C3F7E7"/>
              </a:solidFill>
            </p:spPr>
          </p:sp>
        </p:grpSp>
        <p:grpSp>
          <p:nvGrpSpPr>
            <p:cNvPr id="27" name="Group 27"/>
            <p:cNvGrpSpPr>
              <a:grpSpLocks noChangeAspect="1"/>
            </p:cNvGrpSpPr>
            <p:nvPr/>
          </p:nvGrpSpPr>
          <p:grpSpPr>
            <a:xfrm>
              <a:off x="548378" y="0"/>
              <a:ext cx="318925" cy="318925"/>
              <a:chOff x="0" y="0"/>
              <a:chExt cx="495300" cy="495300"/>
            </a:xfrm>
          </p:grpSpPr>
          <p:sp>
            <p:nvSpPr>
              <p:cNvPr id="28" name="Freeform 28"/>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000000"/>
              </a:solidFill>
            </p:spPr>
          </p:sp>
          <p:sp>
            <p:nvSpPr>
              <p:cNvPr id="29" name="Freeform 29"/>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9C374"/>
              </a:solidFill>
            </p:spPr>
          </p:sp>
        </p:grpSp>
        <p:grpSp>
          <p:nvGrpSpPr>
            <p:cNvPr id="30" name="Group 30"/>
            <p:cNvGrpSpPr>
              <a:grpSpLocks noChangeAspect="1"/>
            </p:cNvGrpSpPr>
            <p:nvPr/>
          </p:nvGrpSpPr>
          <p:grpSpPr>
            <a:xfrm>
              <a:off x="0" y="0"/>
              <a:ext cx="318925" cy="318925"/>
              <a:chOff x="0" y="0"/>
              <a:chExt cx="495300" cy="495300"/>
            </a:xfrm>
          </p:grpSpPr>
          <p:sp>
            <p:nvSpPr>
              <p:cNvPr id="31" name="Freeform 31"/>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000000"/>
              </a:solidFill>
            </p:spPr>
          </p:sp>
          <p:sp>
            <p:nvSpPr>
              <p:cNvPr id="32" name="Freeform 32"/>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CCAAFF"/>
              </a:solidFill>
            </p:spPr>
          </p:sp>
        </p:grpSp>
      </p:grpSp>
      <p:pic>
        <p:nvPicPr>
          <p:cNvPr id="33" name="Picture 33"/>
          <p:cNvPicPr>
            <a:picLocks noChangeAspect="1"/>
          </p:cNvPicPr>
          <p:nvPr/>
        </p:nvPicPr>
        <p:blipFill>
          <a:blip r:embed="rId3"/>
          <a:srcRect/>
          <a:stretch>
            <a:fillRect/>
          </a:stretch>
        </p:blipFill>
        <p:spPr>
          <a:xfrm>
            <a:off x="1506802" y="4242382"/>
            <a:ext cx="8330907" cy="4521709"/>
          </a:xfrm>
          <a:prstGeom prst="rect">
            <a:avLst/>
          </a:prstGeom>
        </p:spPr>
      </p:pic>
      <p:sp>
        <p:nvSpPr>
          <p:cNvPr id="34" name="TextBox 34"/>
          <p:cNvSpPr txBox="1"/>
          <p:nvPr/>
        </p:nvSpPr>
        <p:spPr>
          <a:xfrm>
            <a:off x="1784445" y="1310583"/>
            <a:ext cx="14746113" cy="1256000"/>
          </a:xfrm>
          <a:prstGeom prst="rect">
            <a:avLst/>
          </a:prstGeom>
        </p:spPr>
        <p:txBody>
          <a:bodyPr lIns="0" tIns="0" rIns="0" bIns="0" rtlCol="0" anchor="t">
            <a:spAutoFit/>
          </a:bodyPr>
          <a:lstStyle/>
          <a:p>
            <a:pPr>
              <a:lnSpc>
                <a:spcPts val="8399"/>
              </a:lnSpc>
            </a:pPr>
            <a:r>
              <a:rPr lang="en-US" sz="6999" spc="349">
                <a:solidFill>
                  <a:srgbClr val="000000"/>
                </a:solidFill>
                <a:latin typeface="Agrandir Wide Bold"/>
              </a:rPr>
              <a:t>Bagian Utama</a:t>
            </a:r>
          </a:p>
        </p:txBody>
      </p:sp>
      <p:sp>
        <p:nvSpPr>
          <p:cNvPr id="35" name="AutoShape 35"/>
          <p:cNvSpPr/>
          <p:nvPr/>
        </p:nvSpPr>
        <p:spPr>
          <a:xfrm flipH="1">
            <a:off x="6304413" y="6395800"/>
            <a:ext cx="4433420" cy="920004"/>
          </a:xfrm>
          <a:prstGeom prst="line">
            <a:avLst/>
          </a:prstGeom>
          <a:ln w="38100" cap="flat">
            <a:solidFill>
              <a:srgbClr val="000000"/>
            </a:solidFill>
            <a:prstDash val="solid"/>
            <a:headEnd type="none" w="sm" len="sm"/>
            <a:tailEnd type="arrow" w="med" len="sm"/>
          </a:ln>
        </p:spPr>
      </p:sp>
      <p:sp>
        <p:nvSpPr>
          <p:cNvPr id="36" name="AutoShape 36"/>
          <p:cNvSpPr/>
          <p:nvPr/>
        </p:nvSpPr>
        <p:spPr>
          <a:xfrm flipH="1">
            <a:off x="6695435" y="5442696"/>
            <a:ext cx="4045607" cy="41262"/>
          </a:xfrm>
          <a:prstGeom prst="line">
            <a:avLst/>
          </a:prstGeom>
          <a:ln w="38100" cap="flat">
            <a:solidFill>
              <a:srgbClr val="000000"/>
            </a:solidFill>
            <a:prstDash val="solid"/>
            <a:headEnd type="none" w="sm" len="sm"/>
            <a:tailEnd type="arrow" w="med" len="sm"/>
          </a:ln>
        </p:spPr>
      </p:sp>
      <p:sp>
        <p:nvSpPr>
          <p:cNvPr id="37" name="AutoShape 37"/>
          <p:cNvSpPr/>
          <p:nvPr/>
        </p:nvSpPr>
        <p:spPr>
          <a:xfrm flipH="1">
            <a:off x="7566274" y="7270336"/>
            <a:ext cx="3179300" cy="445079"/>
          </a:xfrm>
          <a:prstGeom prst="line">
            <a:avLst/>
          </a:prstGeom>
          <a:ln w="38100" cap="flat">
            <a:solidFill>
              <a:srgbClr val="000000"/>
            </a:solidFill>
            <a:prstDash val="solid"/>
            <a:headEnd type="none" w="sm" len="sm"/>
            <a:tailEnd type="arrow" w="med" len="sm"/>
          </a:ln>
        </p:spPr>
      </p:sp>
      <p:sp>
        <p:nvSpPr>
          <p:cNvPr id="38" name="TextBox 38"/>
          <p:cNvSpPr txBox="1"/>
          <p:nvPr/>
        </p:nvSpPr>
        <p:spPr>
          <a:xfrm>
            <a:off x="10594383" y="5212523"/>
            <a:ext cx="5492035" cy="466671"/>
          </a:xfrm>
          <a:prstGeom prst="rect">
            <a:avLst/>
          </a:prstGeom>
        </p:spPr>
        <p:txBody>
          <a:bodyPr lIns="0" tIns="0" rIns="0" bIns="0" rtlCol="0" anchor="t">
            <a:spAutoFit/>
          </a:bodyPr>
          <a:lstStyle/>
          <a:p>
            <a:pPr marL="562867" lvl="1" indent="-281434">
              <a:lnSpc>
                <a:spcPts val="3128"/>
              </a:lnSpc>
              <a:buFont typeface="Arial"/>
              <a:buChar char="•"/>
            </a:pPr>
            <a:r>
              <a:rPr lang="en-US" sz="2607" spc="130">
                <a:solidFill>
                  <a:srgbClr val="000000"/>
                </a:solidFill>
                <a:latin typeface="Agrandir Wide"/>
              </a:rPr>
              <a:t>Main Compartement</a:t>
            </a:r>
          </a:p>
        </p:txBody>
      </p:sp>
      <p:sp>
        <p:nvSpPr>
          <p:cNvPr id="39" name="TextBox 39"/>
          <p:cNvSpPr txBox="1"/>
          <p:nvPr/>
        </p:nvSpPr>
        <p:spPr>
          <a:xfrm>
            <a:off x="10745574" y="6105712"/>
            <a:ext cx="5492035" cy="466671"/>
          </a:xfrm>
          <a:prstGeom prst="rect">
            <a:avLst/>
          </a:prstGeom>
        </p:spPr>
        <p:txBody>
          <a:bodyPr lIns="0" tIns="0" rIns="0" bIns="0" rtlCol="0" anchor="t">
            <a:spAutoFit/>
          </a:bodyPr>
          <a:lstStyle/>
          <a:p>
            <a:pPr>
              <a:lnSpc>
                <a:spcPts val="3128"/>
              </a:lnSpc>
            </a:pPr>
            <a:r>
              <a:rPr lang="en-US" sz="2607" spc="130">
                <a:solidFill>
                  <a:srgbClr val="000000"/>
                </a:solidFill>
                <a:latin typeface="Agrandir Wide"/>
              </a:rPr>
              <a:t> 2. Main Frame</a:t>
            </a:r>
          </a:p>
        </p:txBody>
      </p:sp>
      <p:sp>
        <p:nvSpPr>
          <p:cNvPr id="40" name="TextBox 40"/>
          <p:cNvSpPr txBox="1"/>
          <p:nvPr/>
        </p:nvSpPr>
        <p:spPr>
          <a:xfrm>
            <a:off x="10745574" y="6998901"/>
            <a:ext cx="5492035" cy="466671"/>
          </a:xfrm>
          <a:prstGeom prst="rect">
            <a:avLst/>
          </a:prstGeom>
        </p:spPr>
        <p:txBody>
          <a:bodyPr lIns="0" tIns="0" rIns="0" bIns="0" rtlCol="0" anchor="t">
            <a:spAutoFit/>
          </a:bodyPr>
          <a:lstStyle/>
          <a:p>
            <a:pPr>
              <a:lnSpc>
                <a:spcPts val="3128"/>
              </a:lnSpc>
            </a:pPr>
            <a:r>
              <a:rPr lang="en-US" sz="2607" spc="130">
                <a:solidFill>
                  <a:srgbClr val="000000"/>
                </a:solidFill>
                <a:latin typeface="Agrandir Wide"/>
              </a:rPr>
              <a:t> 3. Brush Compartement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0D2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551251"/>
            <a:ext cx="5390168" cy="484135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903223" y="551251"/>
            <a:ext cx="6384777" cy="388891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159033" y="5999502"/>
            <a:ext cx="5969933" cy="4287498"/>
          </a:xfrm>
          <a:prstGeom prst="rect">
            <a:avLst/>
          </a:prstGeom>
        </p:spPr>
      </p:pic>
      <p:grpSp>
        <p:nvGrpSpPr>
          <p:cNvPr id="5" name="Group 5"/>
          <p:cNvGrpSpPr/>
          <p:nvPr/>
        </p:nvGrpSpPr>
        <p:grpSpPr>
          <a:xfrm>
            <a:off x="0" y="0"/>
            <a:ext cx="18288000" cy="551251"/>
            <a:chOff x="0" y="0"/>
            <a:chExt cx="4816593" cy="145185"/>
          </a:xfrm>
        </p:grpSpPr>
        <p:sp>
          <p:nvSpPr>
            <p:cNvPr id="6" name="Freeform 6"/>
            <p:cNvSpPr/>
            <p:nvPr/>
          </p:nvSpPr>
          <p:spPr>
            <a:xfrm>
              <a:off x="0" y="0"/>
              <a:ext cx="4816592" cy="145185"/>
            </a:xfrm>
            <a:custGeom>
              <a:avLst/>
              <a:gdLst/>
              <a:ahLst/>
              <a:cxnLst/>
              <a:rect l="l" t="t" r="r" b="b"/>
              <a:pathLst>
                <a:path w="4816592" h="145185">
                  <a:moveTo>
                    <a:pt x="0" y="0"/>
                  </a:moveTo>
                  <a:lnTo>
                    <a:pt x="4816592" y="0"/>
                  </a:lnTo>
                  <a:lnTo>
                    <a:pt x="4816592" y="145185"/>
                  </a:lnTo>
                  <a:lnTo>
                    <a:pt x="0" y="145185"/>
                  </a:lnTo>
                  <a:close/>
                </a:path>
              </a:pathLst>
            </a:custGeom>
            <a:solidFill>
              <a:srgbClr val="FF80B4"/>
            </a:solidFill>
            <a:ln w="19050">
              <a:solidFill>
                <a:srgbClr val="0D0D0D"/>
              </a:solidFill>
            </a:ln>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62848" y="188440"/>
            <a:ext cx="697483" cy="174371"/>
          </a:xfrm>
          <a:prstGeom prst="rect">
            <a:avLst/>
          </a:prstGeom>
        </p:spPr>
      </p:pic>
      <p:grpSp>
        <p:nvGrpSpPr>
          <p:cNvPr id="9" name="Group 9"/>
          <p:cNvGrpSpPr/>
          <p:nvPr/>
        </p:nvGrpSpPr>
        <p:grpSpPr>
          <a:xfrm>
            <a:off x="108592" y="1158947"/>
            <a:ext cx="5048055" cy="4109550"/>
            <a:chOff x="0" y="0"/>
            <a:chExt cx="6730741" cy="5479400"/>
          </a:xfrm>
        </p:grpSpPr>
        <p:pic>
          <p:nvPicPr>
            <p:cNvPr id="10" name="Picture 10"/>
            <p:cNvPicPr>
              <a:picLocks noChangeAspect="1"/>
            </p:cNvPicPr>
            <p:nvPr/>
          </p:nvPicPr>
          <p:blipFill>
            <a:blip r:embed="rId10"/>
            <a:srcRect l="14562" r="14562"/>
            <a:stretch>
              <a:fillRect/>
            </a:stretch>
          </p:blipFill>
          <p:spPr>
            <a:xfrm>
              <a:off x="0" y="0"/>
              <a:ext cx="6730741" cy="5479400"/>
            </a:xfrm>
            <a:prstGeom prst="rect">
              <a:avLst/>
            </a:prstGeom>
          </p:spPr>
        </p:pic>
      </p:grpSp>
      <p:grpSp>
        <p:nvGrpSpPr>
          <p:cNvPr id="11" name="Group 11"/>
          <p:cNvGrpSpPr/>
          <p:nvPr/>
        </p:nvGrpSpPr>
        <p:grpSpPr>
          <a:xfrm>
            <a:off x="7196775" y="6752614"/>
            <a:ext cx="4711889" cy="2709003"/>
            <a:chOff x="0" y="0"/>
            <a:chExt cx="6282519" cy="3612003"/>
          </a:xfrm>
        </p:grpSpPr>
        <p:pic>
          <p:nvPicPr>
            <p:cNvPr id="12" name="Picture 12"/>
            <p:cNvPicPr>
              <a:picLocks noChangeAspect="1"/>
            </p:cNvPicPr>
            <p:nvPr/>
          </p:nvPicPr>
          <p:blipFill>
            <a:blip r:embed="rId11"/>
            <a:srcRect t="10379" b="10379"/>
            <a:stretch>
              <a:fillRect/>
            </a:stretch>
          </p:blipFill>
          <p:spPr>
            <a:xfrm>
              <a:off x="0" y="0"/>
              <a:ext cx="6282519" cy="3612003"/>
            </a:xfrm>
            <a:prstGeom prst="rect">
              <a:avLst/>
            </a:prstGeom>
          </p:spPr>
        </p:pic>
      </p:grpSp>
      <p:grpSp>
        <p:nvGrpSpPr>
          <p:cNvPr id="13" name="Group 13"/>
          <p:cNvGrpSpPr/>
          <p:nvPr/>
        </p:nvGrpSpPr>
        <p:grpSpPr>
          <a:xfrm>
            <a:off x="12697437" y="1068424"/>
            <a:ext cx="4172738" cy="3248154"/>
            <a:chOff x="0" y="0"/>
            <a:chExt cx="5563651" cy="4330872"/>
          </a:xfrm>
        </p:grpSpPr>
        <p:pic>
          <p:nvPicPr>
            <p:cNvPr id="14" name="Picture 14"/>
            <p:cNvPicPr>
              <a:picLocks noChangeAspect="1"/>
            </p:cNvPicPr>
            <p:nvPr/>
          </p:nvPicPr>
          <p:blipFill>
            <a:blip r:embed="rId12"/>
            <a:srcRect l="17755" r="17755"/>
            <a:stretch>
              <a:fillRect/>
            </a:stretch>
          </p:blipFill>
          <p:spPr>
            <a:xfrm>
              <a:off x="0" y="0"/>
              <a:ext cx="5563651" cy="4330872"/>
            </a:xfrm>
            <a:prstGeom prst="rect">
              <a:avLst/>
            </a:prstGeom>
          </p:spPr>
        </p:pic>
      </p:grpSp>
      <p:sp>
        <p:nvSpPr>
          <p:cNvPr id="15" name="TextBox 15"/>
          <p:cNvSpPr txBox="1"/>
          <p:nvPr/>
        </p:nvSpPr>
        <p:spPr>
          <a:xfrm>
            <a:off x="6407406" y="2502194"/>
            <a:ext cx="4724432" cy="271179"/>
          </a:xfrm>
          <a:prstGeom prst="rect">
            <a:avLst/>
          </a:prstGeom>
        </p:spPr>
        <p:txBody>
          <a:bodyPr lIns="0" tIns="0" rIns="0" bIns="0" rtlCol="0" anchor="t">
            <a:spAutoFit/>
          </a:bodyPr>
          <a:lstStyle/>
          <a:p>
            <a:pPr marL="0" lvl="0" indent="0" algn="ctr">
              <a:lnSpc>
                <a:spcPts val="2152"/>
              </a:lnSpc>
            </a:pPr>
            <a:endParaRPr/>
          </a:p>
        </p:txBody>
      </p:sp>
      <p:grpSp>
        <p:nvGrpSpPr>
          <p:cNvPr id="16" name="Group 16"/>
          <p:cNvGrpSpPr/>
          <p:nvPr/>
        </p:nvGrpSpPr>
        <p:grpSpPr>
          <a:xfrm>
            <a:off x="6407406" y="1723553"/>
            <a:ext cx="4724432" cy="2880167"/>
            <a:chOff x="0" y="0"/>
            <a:chExt cx="6299243" cy="3840222"/>
          </a:xfrm>
        </p:grpSpPr>
        <p:sp>
          <p:nvSpPr>
            <p:cNvPr id="17" name="TextBox 17"/>
            <p:cNvSpPr txBox="1"/>
            <p:nvPr/>
          </p:nvSpPr>
          <p:spPr>
            <a:xfrm>
              <a:off x="0" y="-76200"/>
              <a:ext cx="6299243" cy="845046"/>
            </a:xfrm>
            <a:prstGeom prst="rect">
              <a:avLst/>
            </a:prstGeom>
          </p:spPr>
          <p:txBody>
            <a:bodyPr lIns="0" tIns="0" rIns="0" bIns="0" rtlCol="0" anchor="t">
              <a:spAutoFit/>
            </a:bodyPr>
            <a:lstStyle/>
            <a:p>
              <a:pPr marL="0" lvl="0" indent="0" algn="ctr">
                <a:lnSpc>
                  <a:spcPts val="5316"/>
                </a:lnSpc>
              </a:pPr>
              <a:r>
                <a:rPr lang="en-US" sz="3797">
                  <a:solidFill>
                    <a:srgbClr val="0D0D0D"/>
                  </a:solidFill>
                  <a:latin typeface="Titillium Web Bold"/>
                </a:rPr>
                <a:t>Main Compartement</a:t>
              </a:r>
            </a:p>
          </p:txBody>
        </p:sp>
        <p:sp>
          <p:nvSpPr>
            <p:cNvPr id="18" name="TextBox 18"/>
            <p:cNvSpPr txBox="1"/>
            <p:nvPr/>
          </p:nvSpPr>
          <p:spPr>
            <a:xfrm>
              <a:off x="0" y="1891401"/>
              <a:ext cx="6299243" cy="1948821"/>
            </a:xfrm>
            <a:prstGeom prst="rect">
              <a:avLst/>
            </a:prstGeom>
          </p:spPr>
          <p:txBody>
            <a:bodyPr lIns="0" tIns="0" rIns="0" bIns="0" rtlCol="0" anchor="t">
              <a:spAutoFit/>
            </a:bodyPr>
            <a:lstStyle/>
            <a:p>
              <a:pPr marL="0" lvl="0" indent="0" algn="ctr">
                <a:lnSpc>
                  <a:spcPts val="2953"/>
                </a:lnSpc>
                <a:spcBef>
                  <a:spcPct val="0"/>
                </a:spcBef>
              </a:pPr>
              <a:r>
                <a:rPr lang="en-US" sz="2109">
                  <a:solidFill>
                    <a:srgbClr val="0D0D0D"/>
                  </a:solidFill>
                  <a:latin typeface="Titillium Web Regular"/>
                </a:rPr>
                <a:t>Berisi Rangkaian Motor penggerak utama, komponen pengontrol, Baterai, dan sistem perpipaan untuk menghubungkan air bersih menuju bruss compartement.</a:t>
              </a:r>
            </a:p>
          </p:txBody>
        </p:sp>
      </p:grpSp>
      <p:grpSp>
        <p:nvGrpSpPr>
          <p:cNvPr id="19" name="Group 19"/>
          <p:cNvGrpSpPr/>
          <p:nvPr/>
        </p:nvGrpSpPr>
        <p:grpSpPr>
          <a:xfrm>
            <a:off x="827072" y="6869392"/>
            <a:ext cx="4560436" cy="2122916"/>
            <a:chOff x="0" y="0"/>
            <a:chExt cx="6080581" cy="2830554"/>
          </a:xfrm>
        </p:grpSpPr>
        <p:sp>
          <p:nvSpPr>
            <p:cNvPr id="20" name="TextBox 20"/>
            <p:cNvSpPr txBox="1"/>
            <p:nvPr/>
          </p:nvSpPr>
          <p:spPr>
            <a:xfrm>
              <a:off x="0" y="-76200"/>
              <a:ext cx="6080581" cy="805036"/>
            </a:xfrm>
            <a:prstGeom prst="rect">
              <a:avLst/>
            </a:prstGeom>
          </p:spPr>
          <p:txBody>
            <a:bodyPr lIns="0" tIns="0" rIns="0" bIns="0" rtlCol="0" anchor="t">
              <a:spAutoFit/>
            </a:bodyPr>
            <a:lstStyle/>
            <a:p>
              <a:pPr marL="0" lvl="0" indent="0" algn="ctr">
                <a:lnSpc>
                  <a:spcPts val="5040"/>
                </a:lnSpc>
              </a:pPr>
              <a:r>
                <a:rPr lang="en-US" sz="3600">
                  <a:solidFill>
                    <a:srgbClr val="0D0D0D"/>
                  </a:solidFill>
                  <a:latin typeface="Titillium Web Bold"/>
                </a:rPr>
                <a:t>Bruss Compartement</a:t>
              </a:r>
            </a:p>
          </p:txBody>
        </p:sp>
        <p:sp>
          <p:nvSpPr>
            <p:cNvPr id="21" name="TextBox 21"/>
            <p:cNvSpPr txBox="1"/>
            <p:nvPr/>
          </p:nvSpPr>
          <p:spPr>
            <a:xfrm>
              <a:off x="0" y="1793041"/>
              <a:ext cx="6080581" cy="919403"/>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0D0D0D"/>
                  </a:solidFill>
                  <a:latin typeface="Titillium Web Regular"/>
                </a:rPr>
                <a:t>Berisi Rangkaian Sikat Pembersih, Pompa air, dan motor penggerak sikat pembersih</a:t>
              </a:r>
            </a:p>
          </p:txBody>
        </p:sp>
      </p:grpSp>
      <p:grpSp>
        <p:nvGrpSpPr>
          <p:cNvPr id="22" name="Group 22"/>
          <p:cNvGrpSpPr/>
          <p:nvPr/>
        </p:nvGrpSpPr>
        <p:grpSpPr>
          <a:xfrm>
            <a:off x="12900492" y="4816998"/>
            <a:ext cx="4562780" cy="3561910"/>
            <a:chOff x="0" y="0"/>
            <a:chExt cx="6083706" cy="4749213"/>
          </a:xfrm>
        </p:grpSpPr>
        <p:sp>
          <p:nvSpPr>
            <p:cNvPr id="23" name="TextBox 23"/>
            <p:cNvSpPr txBox="1"/>
            <p:nvPr/>
          </p:nvSpPr>
          <p:spPr>
            <a:xfrm>
              <a:off x="0" y="-66675"/>
              <a:ext cx="6083706" cy="816610"/>
            </a:xfrm>
            <a:prstGeom prst="rect">
              <a:avLst/>
            </a:prstGeom>
          </p:spPr>
          <p:txBody>
            <a:bodyPr lIns="0" tIns="0" rIns="0" bIns="0" rtlCol="0" anchor="t">
              <a:spAutoFit/>
            </a:bodyPr>
            <a:lstStyle/>
            <a:p>
              <a:pPr marL="0" lvl="0" indent="0" algn="ctr">
                <a:lnSpc>
                  <a:spcPts val="5185"/>
                </a:lnSpc>
              </a:pPr>
              <a:r>
                <a:rPr lang="en-US" sz="3704">
                  <a:solidFill>
                    <a:srgbClr val="0D0D0D"/>
                  </a:solidFill>
                  <a:latin typeface="Titillium Web Bold"/>
                </a:rPr>
                <a:t>Main Frame</a:t>
              </a:r>
            </a:p>
          </p:txBody>
        </p:sp>
        <p:sp>
          <p:nvSpPr>
            <p:cNvPr id="24" name="TextBox 24"/>
            <p:cNvSpPr txBox="1"/>
            <p:nvPr/>
          </p:nvSpPr>
          <p:spPr>
            <a:xfrm>
              <a:off x="0" y="1807501"/>
              <a:ext cx="6083706" cy="2868533"/>
            </a:xfrm>
            <a:prstGeom prst="rect">
              <a:avLst/>
            </a:prstGeom>
          </p:spPr>
          <p:txBody>
            <a:bodyPr lIns="0" tIns="0" rIns="0" bIns="0" rtlCol="0" anchor="t">
              <a:spAutoFit/>
            </a:bodyPr>
            <a:lstStyle/>
            <a:p>
              <a:pPr marL="0" lvl="0" indent="0" algn="ctr">
                <a:lnSpc>
                  <a:spcPts val="2881"/>
                </a:lnSpc>
                <a:spcBef>
                  <a:spcPct val="0"/>
                </a:spcBef>
              </a:pPr>
              <a:r>
                <a:rPr lang="en-US" sz="2057">
                  <a:solidFill>
                    <a:srgbClr val="0D0D0D"/>
                  </a:solidFill>
                  <a:latin typeface="Titillium Web Regular"/>
                </a:rPr>
                <a:t>berfungsi sebagai penopang main compartement yang terhubung dengan roda gigi yang akan menggerakan tracker yang nantinya berfungsi untuk mengarahkan pergerakan alat pembersih.</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grpSp>
        <p:nvGrpSpPr>
          <p:cNvPr id="3" name="Group 3"/>
          <p:cNvGrpSpPr/>
          <p:nvPr/>
        </p:nvGrpSpPr>
        <p:grpSpPr>
          <a:xfrm>
            <a:off x="0" y="0"/>
            <a:ext cx="18288000" cy="551251"/>
            <a:chOff x="0" y="0"/>
            <a:chExt cx="4816593" cy="145185"/>
          </a:xfrm>
        </p:grpSpPr>
        <p:sp>
          <p:nvSpPr>
            <p:cNvPr id="4" name="Freeform 4"/>
            <p:cNvSpPr/>
            <p:nvPr/>
          </p:nvSpPr>
          <p:spPr>
            <a:xfrm>
              <a:off x="0" y="0"/>
              <a:ext cx="4816592" cy="145185"/>
            </a:xfrm>
            <a:custGeom>
              <a:avLst/>
              <a:gdLst/>
              <a:ahLst/>
              <a:cxnLst/>
              <a:rect l="l" t="t" r="r" b="b"/>
              <a:pathLst>
                <a:path w="4816592" h="145185">
                  <a:moveTo>
                    <a:pt x="0" y="0"/>
                  </a:moveTo>
                  <a:lnTo>
                    <a:pt x="4816592" y="0"/>
                  </a:lnTo>
                  <a:lnTo>
                    <a:pt x="4816592" y="145185"/>
                  </a:lnTo>
                  <a:lnTo>
                    <a:pt x="0" y="145185"/>
                  </a:lnTo>
                  <a:close/>
                </a:path>
              </a:pathLst>
            </a:custGeom>
            <a:solidFill>
              <a:srgbClr val="FF80B4"/>
            </a:solidFill>
            <a:ln w="19050">
              <a:solidFill>
                <a:srgbClr val="0D0D0D"/>
              </a:solidFill>
            </a:ln>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62848" y="188440"/>
            <a:ext cx="697483" cy="174371"/>
          </a:xfrm>
          <a:prstGeom prst="rect">
            <a:avLst/>
          </a:prstGeom>
        </p:spPr>
      </p:pic>
      <p:grpSp>
        <p:nvGrpSpPr>
          <p:cNvPr id="7" name="Group 7"/>
          <p:cNvGrpSpPr/>
          <p:nvPr/>
        </p:nvGrpSpPr>
        <p:grpSpPr>
          <a:xfrm>
            <a:off x="169510" y="712735"/>
            <a:ext cx="3992735" cy="1605135"/>
            <a:chOff x="0" y="0"/>
            <a:chExt cx="1051584" cy="422752"/>
          </a:xfrm>
        </p:grpSpPr>
        <p:sp>
          <p:nvSpPr>
            <p:cNvPr id="8" name="Freeform 8"/>
            <p:cNvSpPr/>
            <p:nvPr/>
          </p:nvSpPr>
          <p:spPr>
            <a:xfrm>
              <a:off x="0" y="0"/>
              <a:ext cx="1051584" cy="422752"/>
            </a:xfrm>
            <a:custGeom>
              <a:avLst/>
              <a:gdLst/>
              <a:ahLst/>
              <a:cxnLst/>
              <a:rect l="l" t="t" r="r" b="b"/>
              <a:pathLst>
                <a:path w="1051584" h="422752">
                  <a:moveTo>
                    <a:pt x="0" y="0"/>
                  </a:moveTo>
                  <a:lnTo>
                    <a:pt x="1051584" y="0"/>
                  </a:lnTo>
                  <a:lnTo>
                    <a:pt x="1051584" y="422752"/>
                  </a:lnTo>
                  <a:lnTo>
                    <a:pt x="0" y="422752"/>
                  </a:lnTo>
                  <a:close/>
                </a:path>
              </a:pathLst>
            </a:custGeom>
            <a:solidFill>
              <a:srgbClr val="F2F2F2"/>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pic>
        <p:nvPicPr>
          <p:cNvPr id="10" name="Picture 1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9510" y="590105"/>
            <a:ext cx="3992735" cy="1727765"/>
          </a:xfrm>
          <a:prstGeom prst="rect">
            <a:avLst/>
          </a:prstGeom>
        </p:spPr>
      </p:pic>
      <p:pic>
        <p:nvPicPr>
          <p:cNvPr id="11" name="Picture 11"/>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4162245" y="1028700"/>
            <a:ext cx="601932" cy="1064509"/>
          </a:xfrm>
          <a:prstGeom prst="rect">
            <a:avLst/>
          </a:prstGeom>
        </p:spPr>
      </p:pic>
      <p:pic>
        <p:nvPicPr>
          <p:cNvPr id="12" name="Picture 12"/>
          <p:cNvPicPr>
            <a:picLocks noChangeAspect="1"/>
          </p:cNvPicPr>
          <p:nvPr/>
        </p:nvPicPr>
        <p:blipFill>
          <a:blip r:embed="rId9"/>
          <a:srcRect r="25825"/>
          <a:stretch>
            <a:fillRect/>
          </a:stretch>
        </p:blipFill>
        <p:spPr>
          <a:xfrm>
            <a:off x="1573293" y="2794120"/>
            <a:ext cx="8588874" cy="5114621"/>
          </a:xfrm>
          <a:prstGeom prst="rect">
            <a:avLst/>
          </a:prstGeom>
        </p:spPr>
      </p:pic>
      <p:grpSp>
        <p:nvGrpSpPr>
          <p:cNvPr id="13" name="Group 13"/>
          <p:cNvGrpSpPr/>
          <p:nvPr/>
        </p:nvGrpSpPr>
        <p:grpSpPr>
          <a:xfrm>
            <a:off x="8089340" y="7687666"/>
            <a:ext cx="2806931" cy="442151"/>
            <a:chOff x="0" y="0"/>
            <a:chExt cx="739274" cy="116451"/>
          </a:xfrm>
        </p:grpSpPr>
        <p:sp>
          <p:nvSpPr>
            <p:cNvPr id="14" name="Freeform 14"/>
            <p:cNvSpPr/>
            <p:nvPr/>
          </p:nvSpPr>
          <p:spPr>
            <a:xfrm>
              <a:off x="0" y="0"/>
              <a:ext cx="739274" cy="116451"/>
            </a:xfrm>
            <a:custGeom>
              <a:avLst/>
              <a:gdLst/>
              <a:ahLst/>
              <a:cxnLst/>
              <a:rect l="l" t="t" r="r" b="b"/>
              <a:pathLst>
                <a:path w="739274" h="116451">
                  <a:moveTo>
                    <a:pt x="0" y="0"/>
                  </a:moveTo>
                  <a:lnTo>
                    <a:pt x="739274" y="0"/>
                  </a:lnTo>
                  <a:lnTo>
                    <a:pt x="739274" y="116451"/>
                  </a:lnTo>
                  <a:lnTo>
                    <a:pt x="0" y="116451"/>
                  </a:lnTo>
                  <a:close/>
                </a:path>
              </a:pathLst>
            </a:custGeom>
            <a:solidFill>
              <a:srgbClr val="FA643F"/>
            </a:solidFill>
            <a:ln w="19050">
              <a:solidFill>
                <a:srgbClr val="0D0D0D"/>
              </a:solidFill>
            </a:ln>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16" name="AutoShape 16"/>
          <p:cNvSpPr/>
          <p:nvPr/>
        </p:nvSpPr>
        <p:spPr>
          <a:xfrm flipH="1" flipV="1">
            <a:off x="5091910" y="6242559"/>
            <a:ext cx="0" cy="952500"/>
          </a:xfrm>
          <a:prstGeom prst="line">
            <a:avLst/>
          </a:prstGeom>
          <a:ln w="76200" cap="flat">
            <a:solidFill>
              <a:srgbClr val="604ABD"/>
            </a:solidFill>
            <a:prstDash val="solid"/>
            <a:headEnd type="none" w="sm" len="sm"/>
            <a:tailEnd type="arrow" w="med" len="sm"/>
          </a:ln>
        </p:spPr>
      </p:sp>
      <p:sp>
        <p:nvSpPr>
          <p:cNvPr id="17" name="AutoShape 17"/>
          <p:cNvSpPr/>
          <p:nvPr/>
        </p:nvSpPr>
        <p:spPr>
          <a:xfrm flipH="1" flipV="1">
            <a:off x="7466621" y="5591791"/>
            <a:ext cx="0" cy="952500"/>
          </a:xfrm>
          <a:prstGeom prst="line">
            <a:avLst/>
          </a:prstGeom>
          <a:ln w="76200" cap="flat">
            <a:solidFill>
              <a:srgbClr val="604ABD"/>
            </a:solidFill>
            <a:prstDash val="solid"/>
            <a:headEnd type="none" w="sm" len="sm"/>
            <a:tailEnd type="arrow" w="med" len="sm"/>
          </a:ln>
        </p:spPr>
      </p:sp>
      <p:sp>
        <p:nvSpPr>
          <p:cNvPr id="18" name="AutoShape 18"/>
          <p:cNvSpPr/>
          <p:nvPr/>
        </p:nvSpPr>
        <p:spPr>
          <a:xfrm flipV="1">
            <a:off x="3654411" y="5671724"/>
            <a:ext cx="19050" cy="785923"/>
          </a:xfrm>
          <a:prstGeom prst="line">
            <a:avLst/>
          </a:prstGeom>
          <a:ln w="76200" cap="flat">
            <a:solidFill>
              <a:srgbClr val="604ABD"/>
            </a:solidFill>
            <a:prstDash val="solid"/>
            <a:headEnd type="none" w="sm" len="sm"/>
            <a:tailEnd type="arrow" w="med" len="sm"/>
          </a:ln>
        </p:spPr>
      </p:sp>
      <p:sp>
        <p:nvSpPr>
          <p:cNvPr id="19" name="AutoShape 19"/>
          <p:cNvSpPr/>
          <p:nvPr/>
        </p:nvSpPr>
        <p:spPr>
          <a:xfrm flipH="1" flipV="1">
            <a:off x="6498355" y="4875181"/>
            <a:ext cx="0" cy="952500"/>
          </a:xfrm>
          <a:prstGeom prst="line">
            <a:avLst/>
          </a:prstGeom>
          <a:ln w="76200" cap="flat">
            <a:solidFill>
              <a:srgbClr val="604ABD"/>
            </a:solidFill>
            <a:prstDash val="solid"/>
            <a:headEnd type="none" w="sm" len="sm"/>
            <a:tailEnd type="arrow" w="med" len="sm"/>
          </a:ln>
        </p:spPr>
      </p:sp>
      <p:sp>
        <p:nvSpPr>
          <p:cNvPr id="20" name="AutoShape 20"/>
          <p:cNvSpPr/>
          <p:nvPr/>
        </p:nvSpPr>
        <p:spPr>
          <a:xfrm>
            <a:off x="5548357" y="3509444"/>
            <a:ext cx="0" cy="1634056"/>
          </a:xfrm>
          <a:prstGeom prst="line">
            <a:avLst/>
          </a:prstGeom>
          <a:ln w="76200" cap="flat">
            <a:solidFill>
              <a:srgbClr val="FA643F"/>
            </a:solidFill>
            <a:prstDash val="solid"/>
            <a:headEnd type="none" w="sm" len="sm"/>
            <a:tailEnd type="arrow" w="med" len="sm"/>
          </a:ln>
        </p:spPr>
      </p:sp>
      <p:sp>
        <p:nvSpPr>
          <p:cNvPr id="21" name="AutoShape 21"/>
          <p:cNvSpPr/>
          <p:nvPr/>
        </p:nvSpPr>
        <p:spPr>
          <a:xfrm flipH="1">
            <a:off x="2596984" y="5551544"/>
            <a:ext cx="656369" cy="240360"/>
          </a:xfrm>
          <a:prstGeom prst="line">
            <a:avLst/>
          </a:prstGeom>
          <a:ln w="76200" cap="flat">
            <a:solidFill>
              <a:srgbClr val="FA643F"/>
            </a:solidFill>
            <a:prstDash val="solid"/>
            <a:headEnd type="none" w="sm" len="sm"/>
            <a:tailEnd type="arrow" w="med" len="sm"/>
          </a:ln>
        </p:spPr>
      </p:sp>
      <p:sp>
        <p:nvSpPr>
          <p:cNvPr id="22" name="AutoShape 22"/>
          <p:cNvSpPr/>
          <p:nvPr/>
        </p:nvSpPr>
        <p:spPr>
          <a:xfrm flipH="1">
            <a:off x="3724662" y="6337467"/>
            <a:ext cx="656369" cy="240360"/>
          </a:xfrm>
          <a:prstGeom prst="line">
            <a:avLst/>
          </a:prstGeom>
          <a:ln w="76200" cap="flat">
            <a:solidFill>
              <a:srgbClr val="FA643F"/>
            </a:solidFill>
            <a:prstDash val="solid"/>
            <a:headEnd type="none" w="sm" len="sm"/>
            <a:tailEnd type="arrow" w="med" len="sm"/>
          </a:ln>
        </p:spPr>
      </p:sp>
      <p:sp>
        <p:nvSpPr>
          <p:cNvPr id="23" name="AutoShape 23"/>
          <p:cNvSpPr/>
          <p:nvPr/>
        </p:nvSpPr>
        <p:spPr>
          <a:xfrm flipH="1">
            <a:off x="8100109" y="5143500"/>
            <a:ext cx="705645" cy="207931"/>
          </a:xfrm>
          <a:prstGeom prst="line">
            <a:avLst/>
          </a:prstGeom>
          <a:ln w="76200" cap="flat">
            <a:solidFill>
              <a:srgbClr val="FA643F"/>
            </a:solidFill>
            <a:prstDash val="solid"/>
            <a:headEnd type="none" w="sm" len="sm"/>
            <a:tailEnd type="arrow" w="med" len="sm"/>
          </a:ln>
        </p:spPr>
      </p:sp>
      <p:sp>
        <p:nvSpPr>
          <p:cNvPr id="24" name="AutoShape 24"/>
          <p:cNvSpPr/>
          <p:nvPr/>
        </p:nvSpPr>
        <p:spPr>
          <a:xfrm flipH="1">
            <a:off x="6991559" y="4326472"/>
            <a:ext cx="781074" cy="226669"/>
          </a:xfrm>
          <a:prstGeom prst="line">
            <a:avLst/>
          </a:prstGeom>
          <a:ln w="76200" cap="flat">
            <a:solidFill>
              <a:srgbClr val="FA643F"/>
            </a:solidFill>
            <a:prstDash val="solid"/>
            <a:headEnd type="none" w="sm" len="sm"/>
            <a:tailEnd type="arrow" w="med" len="sm"/>
          </a:ln>
        </p:spPr>
      </p:sp>
      <p:grpSp>
        <p:nvGrpSpPr>
          <p:cNvPr id="25" name="Group 25"/>
          <p:cNvGrpSpPr/>
          <p:nvPr/>
        </p:nvGrpSpPr>
        <p:grpSpPr>
          <a:xfrm>
            <a:off x="10867018" y="4014034"/>
            <a:ext cx="6723558" cy="2258933"/>
            <a:chOff x="0" y="0"/>
            <a:chExt cx="1770814" cy="594945"/>
          </a:xfrm>
        </p:grpSpPr>
        <p:sp>
          <p:nvSpPr>
            <p:cNvPr id="26" name="Freeform 26"/>
            <p:cNvSpPr/>
            <p:nvPr/>
          </p:nvSpPr>
          <p:spPr>
            <a:xfrm>
              <a:off x="0" y="0"/>
              <a:ext cx="1770814" cy="594945"/>
            </a:xfrm>
            <a:custGeom>
              <a:avLst/>
              <a:gdLst/>
              <a:ahLst/>
              <a:cxnLst/>
              <a:rect l="l" t="t" r="r" b="b"/>
              <a:pathLst>
                <a:path w="1770814" h="594945">
                  <a:moveTo>
                    <a:pt x="58725" y="0"/>
                  </a:moveTo>
                  <a:lnTo>
                    <a:pt x="1712089" y="0"/>
                  </a:lnTo>
                  <a:cubicBezTo>
                    <a:pt x="1727664" y="0"/>
                    <a:pt x="1742601" y="6187"/>
                    <a:pt x="1753614" y="17200"/>
                  </a:cubicBezTo>
                  <a:cubicBezTo>
                    <a:pt x="1764627" y="28213"/>
                    <a:pt x="1770814" y="43150"/>
                    <a:pt x="1770814" y="58725"/>
                  </a:cubicBezTo>
                  <a:lnTo>
                    <a:pt x="1770814" y="536221"/>
                  </a:lnTo>
                  <a:cubicBezTo>
                    <a:pt x="1770814" y="551795"/>
                    <a:pt x="1764627" y="566732"/>
                    <a:pt x="1753614" y="577745"/>
                  </a:cubicBezTo>
                  <a:cubicBezTo>
                    <a:pt x="1742601" y="588758"/>
                    <a:pt x="1727664" y="594945"/>
                    <a:pt x="1712089" y="594945"/>
                  </a:cubicBezTo>
                  <a:lnTo>
                    <a:pt x="58725" y="594945"/>
                  </a:lnTo>
                  <a:cubicBezTo>
                    <a:pt x="43150" y="594945"/>
                    <a:pt x="28213" y="588758"/>
                    <a:pt x="17200" y="577745"/>
                  </a:cubicBezTo>
                  <a:cubicBezTo>
                    <a:pt x="6187" y="566732"/>
                    <a:pt x="0" y="551795"/>
                    <a:pt x="0" y="536221"/>
                  </a:cubicBezTo>
                  <a:lnTo>
                    <a:pt x="0" y="58725"/>
                  </a:lnTo>
                  <a:cubicBezTo>
                    <a:pt x="0" y="43150"/>
                    <a:pt x="6187" y="28213"/>
                    <a:pt x="17200" y="17200"/>
                  </a:cubicBezTo>
                  <a:cubicBezTo>
                    <a:pt x="28213" y="6187"/>
                    <a:pt x="43150" y="0"/>
                    <a:pt x="58725" y="0"/>
                  </a:cubicBezTo>
                  <a:close/>
                </a:path>
              </a:pathLst>
            </a:custGeom>
            <a:solidFill>
              <a:srgbClr val="FF80B4"/>
            </a:solidFill>
          </p:spPr>
        </p:sp>
        <p:sp>
          <p:nvSpPr>
            <p:cNvPr id="27" name="TextBox 27"/>
            <p:cNvSpPr txBox="1"/>
            <p:nvPr/>
          </p:nvSpPr>
          <p:spPr>
            <a:xfrm>
              <a:off x="0" y="-76200"/>
              <a:ext cx="812800" cy="889000"/>
            </a:xfrm>
            <a:prstGeom prst="rect">
              <a:avLst/>
            </a:prstGeom>
          </p:spPr>
          <p:txBody>
            <a:bodyPr lIns="50800" tIns="50800" rIns="50800" bIns="50800" rtlCol="0" anchor="ctr"/>
            <a:lstStyle/>
            <a:p>
              <a:pPr algn="ctr">
                <a:lnSpc>
                  <a:spcPts val="3171"/>
                </a:lnSpc>
              </a:pPr>
              <a:endParaRPr/>
            </a:p>
          </p:txBody>
        </p:sp>
      </p:grpSp>
      <p:sp>
        <p:nvSpPr>
          <p:cNvPr id="28" name="TextBox 28"/>
          <p:cNvSpPr txBox="1"/>
          <p:nvPr/>
        </p:nvSpPr>
        <p:spPr>
          <a:xfrm>
            <a:off x="496978" y="1421326"/>
            <a:ext cx="3337798" cy="493195"/>
          </a:xfrm>
          <a:prstGeom prst="rect">
            <a:avLst/>
          </a:prstGeom>
        </p:spPr>
        <p:txBody>
          <a:bodyPr lIns="0" tIns="0" rIns="0" bIns="0" rtlCol="0" anchor="t">
            <a:spAutoFit/>
          </a:bodyPr>
          <a:lstStyle/>
          <a:p>
            <a:pPr marL="0" lvl="0" indent="0" algn="ctr">
              <a:lnSpc>
                <a:spcPts val="3808"/>
              </a:lnSpc>
              <a:spcBef>
                <a:spcPct val="0"/>
              </a:spcBef>
            </a:pPr>
            <a:r>
              <a:rPr lang="en-US" sz="3173" u="none">
                <a:solidFill>
                  <a:srgbClr val="0D0D0D"/>
                </a:solidFill>
                <a:latin typeface="Titillium Web Bold"/>
              </a:rPr>
              <a:t>Free Body Diagram</a:t>
            </a:r>
          </a:p>
        </p:txBody>
      </p:sp>
      <p:sp>
        <p:nvSpPr>
          <p:cNvPr id="29" name="TextBox 29"/>
          <p:cNvSpPr txBox="1"/>
          <p:nvPr/>
        </p:nvSpPr>
        <p:spPr>
          <a:xfrm>
            <a:off x="5962493" y="5213839"/>
            <a:ext cx="497762" cy="209523"/>
          </a:xfrm>
          <a:prstGeom prst="rect">
            <a:avLst/>
          </a:prstGeom>
        </p:spPr>
        <p:txBody>
          <a:bodyPr lIns="0" tIns="0" rIns="0" bIns="0" rtlCol="0" anchor="t">
            <a:spAutoFit/>
          </a:bodyPr>
          <a:lstStyle/>
          <a:p>
            <a:pPr algn="ctr">
              <a:lnSpc>
                <a:spcPts val="1371"/>
              </a:lnSpc>
              <a:spcBef>
                <a:spcPct val="0"/>
              </a:spcBef>
            </a:pPr>
            <a:r>
              <a:rPr lang="en-US" sz="1143" spc="57">
                <a:solidFill>
                  <a:srgbClr val="0D0D0D"/>
                </a:solidFill>
                <a:latin typeface="Agrandir Wide Bold"/>
              </a:rPr>
              <a:t>1/4Fn</a:t>
            </a:r>
          </a:p>
        </p:txBody>
      </p:sp>
      <p:sp>
        <p:nvSpPr>
          <p:cNvPr id="30" name="TextBox 30"/>
          <p:cNvSpPr txBox="1"/>
          <p:nvPr/>
        </p:nvSpPr>
        <p:spPr>
          <a:xfrm>
            <a:off x="3137598" y="6163345"/>
            <a:ext cx="497762" cy="209523"/>
          </a:xfrm>
          <a:prstGeom prst="rect">
            <a:avLst/>
          </a:prstGeom>
        </p:spPr>
        <p:txBody>
          <a:bodyPr lIns="0" tIns="0" rIns="0" bIns="0" rtlCol="0" anchor="t">
            <a:spAutoFit/>
          </a:bodyPr>
          <a:lstStyle/>
          <a:p>
            <a:pPr algn="ctr">
              <a:lnSpc>
                <a:spcPts val="1371"/>
              </a:lnSpc>
              <a:spcBef>
                <a:spcPct val="0"/>
              </a:spcBef>
            </a:pPr>
            <a:r>
              <a:rPr lang="en-US" sz="1143" spc="57">
                <a:solidFill>
                  <a:srgbClr val="0D0D0D"/>
                </a:solidFill>
                <a:latin typeface="Agrandir Wide Bold"/>
              </a:rPr>
              <a:t>1/4Fn</a:t>
            </a:r>
          </a:p>
        </p:txBody>
      </p:sp>
      <p:sp>
        <p:nvSpPr>
          <p:cNvPr id="31" name="TextBox 31"/>
          <p:cNvSpPr txBox="1"/>
          <p:nvPr/>
        </p:nvSpPr>
        <p:spPr>
          <a:xfrm>
            <a:off x="4515295" y="6985536"/>
            <a:ext cx="497762" cy="209523"/>
          </a:xfrm>
          <a:prstGeom prst="rect">
            <a:avLst/>
          </a:prstGeom>
        </p:spPr>
        <p:txBody>
          <a:bodyPr lIns="0" tIns="0" rIns="0" bIns="0" rtlCol="0" anchor="t">
            <a:spAutoFit/>
          </a:bodyPr>
          <a:lstStyle/>
          <a:p>
            <a:pPr algn="ctr">
              <a:lnSpc>
                <a:spcPts val="1371"/>
              </a:lnSpc>
              <a:spcBef>
                <a:spcPct val="0"/>
              </a:spcBef>
            </a:pPr>
            <a:r>
              <a:rPr lang="en-US" sz="1143" spc="57">
                <a:solidFill>
                  <a:srgbClr val="0D0D0D"/>
                </a:solidFill>
                <a:latin typeface="Agrandir Wide Bold"/>
              </a:rPr>
              <a:t>1/4Fn</a:t>
            </a:r>
          </a:p>
        </p:txBody>
      </p:sp>
      <p:sp>
        <p:nvSpPr>
          <p:cNvPr id="32" name="TextBox 32"/>
          <p:cNvSpPr txBox="1"/>
          <p:nvPr/>
        </p:nvSpPr>
        <p:spPr>
          <a:xfrm>
            <a:off x="6930759" y="6334768"/>
            <a:ext cx="497762" cy="209523"/>
          </a:xfrm>
          <a:prstGeom prst="rect">
            <a:avLst/>
          </a:prstGeom>
        </p:spPr>
        <p:txBody>
          <a:bodyPr lIns="0" tIns="0" rIns="0" bIns="0" rtlCol="0" anchor="t">
            <a:spAutoFit/>
          </a:bodyPr>
          <a:lstStyle/>
          <a:p>
            <a:pPr algn="ctr">
              <a:lnSpc>
                <a:spcPts val="1371"/>
              </a:lnSpc>
              <a:spcBef>
                <a:spcPct val="0"/>
              </a:spcBef>
            </a:pPr>
            <a:r>
              <a:rPr lang="en-US" sz="1143" spc="57">
                <a:solidFill>
                  <a:srgbClr val="0D0D0D"/>
                </a:solidFill>
                <a:latin typeface="Agrandir Wide Bold"/>
              </a:rPr>
              <a:t>1/4Fn</a:t>
            </a:r>
          </a:p>
        </p:txBody>
      </p:sp>
      <p:sp>
        <p:nvSpPr>
          <p:cNvPr id="33" name="TextBox 33"/>
          <p:cNvSpPr txBox="1"/>
          <p:nvPr/>
        </p:nvSpPr>
        <p:spPr>
          <a:xfrm>
            <a:off x="5680342" y="3299948"/>
            <a:ext cx="187388" cy="361842"/>
          </a:xfrm>
          <a:prstGeom prst="rect">
            <a:avLst/>
          </a:prstGeom>
        </p:spPr>
        <p:txBody>
          <a:bodyPr lIns="0" tIns="0" rIns="0" bIns="0" rtlCol="0" anchor="t">
            <a:spAutoFit/>
          </a:bodyPr>
          <a:lstStyle/>
          <a:p>
            <a:pPr algn="ctr">
              <a:lnSpc>
                <a:spcPts val="2451"/>
              </a:lnSpc>
              <a:spcBef>
                <a:spcPct val="0"/>
              </a:spcBef>
            </a:pPr>
            <a:r>
              <a:rPr lang="en-US" sz="2043" spc="102">
                <a:solidFill>
                  <a:srgbClr val="0D0D0D"/>
                </a:solidFill>
                <a:latin typeface="Agrandir Wide Bold"/>
              </a:rPr>
              <a:t>F</a:t>
            </a:r>
          </a:p>
        </p:txBody>
      </p:sp>
      <p:sp>
        <p:nvSpPr>
          <p:cNvPr id="34" name="TextBox 34"/>
          <p:cNvSpPr txBox="1"/>
          <p:nvPr/>
        </p:nvSpPr>
        <p:spPr>
          <a:xfrm>
            <a:off x="7783252" y="4117003"/>
            <a:ext cx="421589" cy="209469"/>
          </a:xfrm>
          <a:prstGeom prst="rect">
            <a:avLst/>
          </a:prstGeom>
        </p:spPr>
        <p:txBody>
          <a:bodyPr lIns="0" tIns="0" rIns="0" bIns="0" rtlCol="0" anchor="t">
            <a:spAutoFit/>
          </a:bodyPr>
          <a:lstStyle/>
          <a:p>
            <a:pPr algn="ctr">
              <a:lnSpc>
                <a:spcPts val="1491"/>
              </a:lnSpc>
              <a:spcBef>
                <a:spcPct val="0"/>
              </a:spcBef>
            </a:pPr>
            <a:r>
              <a:rPr lang="en-US" sz="1243" spc="62">
                <a:solidFill>
                  <a:srgbClr val="0D0D0D"/>
                </a:solidFill>
                <a:latin typeface="Agrandir Wide Bold"/>
              </a:rPr>
              <a:t>1/2F</a:t>
            </a:r>
          </a:p>
        </p:txBody>
      </p:sp>
      <p:sp>
        <p:nvSpPr>
          <p:cNvPr id="35" name="TextBox 35"/>
          <p:cNvSpPr txBox="1"/>
          <p:nvPr/>
        </p:nvSpPr>
        <p:spPr>
          <a:xfrm>
            <a:off x="8816523" y="4934031"/>
            <a:ext cx="421589" cy="209469"/>
          </a:xfrm>
          <a:prstGeom prst="rect">
            <a:avLst/>
          </a:prstGeom>
        </p:spPr>
        <p:txBody>
          <a:bodyPr lIns="0" tIns="0" rIns="0" bIns="0" rtlCol="0" anchor="t">
            <a:spAutoFit/>
          </a:bodyPr>
          <a:lstStyle/>
          <a:p>
            <a:pPr algn="ctr">
              <a:lnSpc>
                <a:spcPts val="1491"/>
              </a:lnSpc>
              <a:spcBef>
                <a:spcPct val="0"/>
              </a:spcBef>
            </a:pPr>
            <a:r>
              <a:rPr lang="en-US" sz="1243" spc="62">
                <a:solidFill>
                  <a:srgbClr val="0D0D0D"/>
                </a:solidFill>
                <a:latin typeface="Agrandir Wide Bold"/>
              </a:rPr>
              <a:t>1/2F</a:t>
            </a:r>
          </a:p>
        </p:txBody>
      </p:sp>
      <p:sp>
        <p:nvSpPr>
          <p:cNvPr id="36" name="TextBox 36"/>
          <p:cNvSpPr txBox="1"/>
          <p:nvPr/>
        </p:nvSpPr>
        <p:spPr>
          <a:xfrm>
            <a:off x="3654411" y="6599787"/>
            <a:ext cx="421589" cy="209469"/>
          </a:xfrm>
          <a:prstGeom prst="rect">
            <a:avLst/>
          </a:prstGeom>
        </p:spPr>
        <p:txBody>
          <a:bodyPr lIns="0" tIns="0" rIns="0" bIns="0" rtlCol="0" anchor="t">
            <a:spAutoFit/>
          </a:bodyPr>
          <a:lstStyle/>
          <a:p>
            <a:pPr algn="ctr">
              <a:lnSpc>
                <a:spcPts val="1491"/>
              </a:lnSpc>
              <a:spcBef>
                <a:spcPct val="0"/>
              </a:spcBef>
            </a:pPr>
            <a:r>
              <a:rPr lang="en-US" sz="1243" spc="62">
                <a:solidFill>
                  <a:srgbClr val="0D0D0D"/>
                </a:solidFill>
                <a:latin typeface="Agrandir Wide Bold"/>
              </a:rPr>
              <a:t>1/2F</a:t>
            </a:r>
          </a:p>
        </p:txBody>
      </p:sp>
      <p:sp>
        <p:nvSpPr>
          <p:cNvPr id="37" name="TextBox 37"/>
          <p:cNvSpPr txBox="1"/>
          <p:nvPr/>
        </p:nvSpPr>
        <p:spPr>
          <a:xfrm>
            <a:off x="2299382" y="5799106"/>
            <a:ext cx="421589" cy="209469"/>
          </a:xfrm>
          <a:prstGeom prst="rect">
            <a:avLst/>
          </a:prstGeom>
        </p:spPr>
        <p:txBody>
          <a:bodyPr lIns="0" tIns="0" rIns="0" bIns="0" rtlCol="0" anchor="t">
            <a:spAutoFit/>
          </a:bodyPr>
          <a:lstStyle/>
          <a:p>
            <a:pPr algn="ctr">
              <a:lnSpc>
                <a:spcPts val="1491"/>
              </a:lnSpc>
              <a:spcBef>
                <a:spcPct val="0"/>
              </a:spcBef>
            </a:pPr>
            <a:r>
              <a:rPr lang="en-US" sz="1243" spc="62">
                <a:solidFill>
                  <a:srgbClr val="0D0D0D"/>
                </a:solidFill>
                <a:latin typeface="Agrandir Wide Bold"/>
              </a:rPr>
              <a:t>1/2F</a:t>
            </a:r>
          </a:p>
        </p:txBody>
      </p:sp>
      <p:sp>
        <p:nvSpPr>
          <p:cNvPr id="38" name="TextBox 38"/>
          <p:cNvSpPr txBox="1"/>
          <p:nvPr/>
        </p:nvSpPr>
        <p:spPr>
          <a:xfrm>
            <a:off x="5868799" y="3471398"/>
            <a:ext cx="93693" cy="200633"/>
          </a:xfrm>
          <a:prstGeom prst="rect">
            <a:avLst/>
          </a:prstGeom>
        </p:spPr>
        <p:txBody>
          <a:bodyPr lIns="0" tIns="0" rIns="0" bIns="0" rtlCol="0" anchor="t">
            <a:spAutoFit/>
          </a:bodyPr>
          <a:lstStyle/>
          <a:p>
            <a:pPr algn="ctr">
              <a:lnSpc>
                <a:spcPts val="1310"/>
              </a:lnSpc>
              <a:spcBef>
                <a:spcPct val="0"/>
              </a:spcBef>
            </a:pPr>
            <a:r>
              <a:rPr lang="en-US" sz="1091" spc="54">
                <a:solidFill>
                  <a:srgbClr val="0D0D0D"/>
                </a:solidFill>
                <a:latin typeface="Agrandir Wide Bold"/>
              </a:rPr>
              <a:t>1</a:t>
            </a:r>
          </a:p>
        </p:txBody>
      </p:sp>
      <p:sp>
        <p:nvSpPr>
          <p:cNvPr id="39" name="TextBox 39"/>
          <p:cNvSpPr txBox="1"/>
          <p:nvPr/>
        </p:nvSpPr>
        <p:spPr>
          <a:xfrm>
            <a:off x="2730725" y="5883102"/>
            <a:ext cx="87273" cy="151098"/>
          </a:xfrm>
          <a:prstGeom prst="rect">
            <a:avLst/>
          </a:prstGeom>
        </p:spPr>
        <p:txBody>
          <a:bodyPr lIns="0" tIns="0" rIns="0" bIns="0" rtlCol="0" anchor="t">
            <a:spAutoFit/>
          </a:bodyPr>
          <a:lstStyle/>
          <a:p>
            <a:pPr algn="ctr">
              <a:lnSpc>
                <a:spcPts val="1070"/>
              </a:lnSpc>
              <a:spcBef>
                <a:spcPct val="0"/>
              </a:spcBef>
            </a:pPr>
            <a:r>
              <a:rPr lang="en-US" sz="891" spc="44">
                <a:solidFill>
                  <a:srgbClr val="0D0D0D"/>
                </a:solidFill>
                <a:latin typeface="Agrandir Wide Bold"/>
              </a:rPr>
              <a:t>2</a:t>
            </a:r>
          </a:p>
        </p:txBody>
      </p:sp>
      <p:sp>
        <p:nvSpPr>
          <p:cNvPr id="40" name="TextBox 40"/>
          <p:cNvSpPr txBox="1"/>
          <p:nvPr/>
        </p:nvSpPr>
        <p:spPr>
          <a:xfrm>
            <a:off x="4052846" y="6699759"/>
            <a:ext cx="87273" cy="151098"/>
          </a:xfrm>
          <a:prstGeom prst="rect">
            <a:avLst/>
          </a:prstGeom>
        </p:spPr>
        <p:txBody>
          <a:bodyPr lIns="0" tIns="0" rIns="0" bIns="0" rtlCol="0" anchor="t">
            <a:spAutoFit/>
          </a:bodyPr>
          <a:lstStyle/>
          <a:p>
            <a:pPr algn="ctr">
              <a:lnSpc>
                <a:spcPts val="1070"/>
              </a:lnSpc>
              <a:spcBef>
                <a:spcPct val="0"/>
              </a:spcBef>
            </a:pPr>
            <a:r>
              <a:rPr lang="en-US" sz="891" spc="44">
                <a:solidFill>
                  <a:srgbClr val="0D0D0D"/>
                </a:solidFill>
                <a:latin typeface="Agrandir Wide Bold"/>
              </a:rPr>
              <a:t>2</a:t>
            </a:r>
          </a:p>
        </p:txBody>
      </p:sp>
      <p:sp>
        <p:nvSpPr>
          <p:cNvPr id="41" name="TextBox 41"/>
          <p:cNvSpPr txBox="1"/>
          <p:nvPr/>
        </p:nvSpPr>
        <p:spPr>
          <a:xfrm>
            <a:off x="9237040" y="5034003"/>
            <a:ext cx="89417" cy="151098"/>
          </a:xfrm>
          <a:prstGeom prst="rect">
            <a:avLst/>
          </a:prstGeom>
        </p:spPr>
        <p:txBody>
          <a:bodyPr lIns="0" tIns="0" rIns="0" bIns="0" rtlCol="0" anchor="t">
            <a:spAutoFit/>
          </a:bodyPr>
          <a:lstStyle/>
          <a:p>
            <a:pPr algn="ctr">
              <a:lnSpc>
                <a:spcPts val="1070"/>
              </a:lnSpc>
              <a:spcBef>
                <a:spcPct val="0"/>
              </a:spcBef>
            </a:pPr>
            <a:r>
              <a:rPr lang="en-US" sz="891" spc="44">
                <a:solidFill>
                  <a:srgbClr val="0D0D0D"/>
                </a:solidFill>
                <a:latin typeface="Agrandir Wide Bold"/>
              </a:rPr>
              <a:t>3</a:t>
            </a:r>
          </a:p>
        </p:txBody>
      </p:sp>
      <p:sp>
        <p:nvSpPr>
          <p:cNvPr id="42" name="TextBox 42"/>
          <p:cNvSpPr txBox="1"/>
          <p:nvPr/>
        </p:nvSpPr>
        <p:spPr>
          <a:xfrm>
            <a:off x="8204842" y="4175373"/>
            <a:ext cx="89417" cy="151098"/>
          </a:xfrm>
          <a:prstGeom prst="rect">
            <a:avLst/>
          </a:prstGeom>
        </p:spPr>
        <p:txBody>
          <a:bodyPr lIns="0" tIns="0" rIns="0" bIns="0" rtlCol="0" anchor="t">
            <a:spAutoFit/>
          </a:bodyPr>
          <a:lstStyle/>
          <a:p>
            <a:pPr algn="ctr">
              <a:lnSpc>
                <a:spcPts val="1070"/>
              </a:lnSpc>
              <a:spcBef>
                <a:spcPct val="0"/>
              </a:spcBef>
            </a:pPr>
            <a:r>
              <a:rPr lang="en-US" sz="891" spc="44">
                <a:solidFill>
                  <a:srgbClr val="0D0D0D"/>
                </a:solidFill>
                <a:latin typeface="Agrandir Wide Bold"/>
              </a:rPr>
              <a:t>3</a:t>
            </a:r>
          </a:p>
        </p:txBody>
      </p:sp>
      <p:sp>
        <p:nvSpPr>
          <p:cNvPr id="43" name="TextBox 43"/>
          <p:cNvSpPr txBox="1"/>
          <p:nvPr/>
        </p:nvSpPr>
        <p:spPr>
          <a:xfrm>
            <a:off x="11229019" y="4283307"/>
            <a:ext cx="5999557" cy="436610"/>
          </a:xfrm>
          <a:prstGeom prst="rect">
            <a:avLst/>
          </a:prstGeom>
        </p:spPr>
        <p:txBody>
          <a:bodyPr lIns="0" tIns="0" rIns="0" bIns="0" rtlCol="0" anchor="t">
            <a:spAutoFit/>
          </a:bodyPr>
          <a:lstStyle/>
          <a:p>
            <a:pPr algn="ctr">
              <a:lnSpc>
                <a:spcPts val="2858"/>
              </a:lnSpc>
              <a:spcBef>
                <a:spcPct val="0"/>
              </a:spcBef>
            </a:pPr>
            <a:r>
              <a:rPr lang="en-US" sz="2381" spc="119">
                <a:solidFill>
                  <a:srgbClr val="0D0D0D"/>
                </a:solidFill>
                <a:latin typeface="Agrandir Wide Bold"/>
              </a:rPr>
              <a:t>F1= Beban Main Compartement</a:t>
            </a:r>
          </a:p>
        </p:txBody>
      </p:sp>
      <p:sp>
        <p:nvSpPr>
          <p:cNvPr id="44" name="TextBox 44"/>
          <p:cNvSpPr txBox="1"/>
          <p:nvPr/>
        </p:nvSpPr>
        <p:spPr>
          <a:xfrm>
            <a:off x="11217349" y="4748491"/>
            <a:ext cx="6206707" cy="436610"/>
          </a:xfrm>
          <a:prstGeom prst="rect">
            <a:avLst/>
          </a:prstGeom>
        </p:spPr>
        <p:txBody>
          <a:bodyPr lIns="0" tIns="0" rIns="0" bIns="0" rtlCol="0" anchor="t">
            <a:spAutoFit/>
          </a:bodyPr>
          <a:lstStyle/>
          <a:p>
            <a:pPr algn="ctr">
              <a:lnSpc>
                <a:spcPts val="2858"/>
              </a:lnSpc>
              <a:spcBef>
                <a:spcPct val="0"/>
              </a:spcBef>
            </a:pPr>
            <a:r>
              <a:rPr lang="en-US" sz="2381" spc="119">
                <a:solidFill>
                  <a:srgbClr val="0D0D0D"/>
                </a:solidFill>
                <a:latin typeface="Agrandir Wide Bold"/>
              </a:rPr>
              <a:t>F2= Beban Bruss Compartement</a:t>
            </a:r>
          </a:p>
        </p:txBody>
      </p:sp>
      <p:sp>
        <p:nvSpPr>
          <p:cNvPr id="45" name="TextBox 45"/>
          <p:cNvSpPr txBox="1"/>
          <p:nvPr/>
        </p:nvSpPr>
        <p:spPr>
          <a:xfrm>
            <a:off x="11211618" y="5166957"/>
            <a:ext cx="6212437" cy="436610"/>
          </a:xfrm>
          <a:prstGeom prst="rect">
            <a:avLst/>
          </a:prstGeom>
        </p:spPr>
        <p:txBody>
          <a:bodyPr lIns="0" tIns="0" rIns="0" bIns="0" rtlCol="0" anchor="t">
            <a:spAutoFit/>
          </a:bodyPr>
          <a:lstStyle/>
          <a:p>
            <a:pPr algn="ctr">
              <a:lnSpc>
                <a:spcPts val="2858"/>
              </a:lnSpc>
              <a:spcBef>
                <a:spcPct val="0"/>
              </a:spcBef>
            </a:pPr>
            <a:r>
              <a:rPr lang="en-US" sz="2381" spc="119">
                <a:solidFill>
                  <a:srgbClr val="0D0D0D"/>
                </a:solidFill>
                <a:latin typeface="Agrandir Wide Bold"/>
              </a:rPr>
              <a:t>F3= Beban Bruss Compartement</a:t>
            </a:r>
          </a:p>
        </p:txBody>
      </p:sp>
      <p:sp>
        <p:nvSpPr>
          <p:cNvPr id="46" name="TextBox 46"/>
          <p:cNvSpPr txBox="1"/>
          <p:nvPr/>
        </p:nvSpPr>
        <p:spPr>
          <a:xfrm>
            <a:off x="11211618" y="5628075"/>
            <a:ext cx="3857215" cy="436610"/>
          </a:xfrm>
          <a:prstGeom prst="rect">
            <a:avLst/>
          </a:prstGeom>
        </p:spPr>
        <p:txBody>
          <a:bodyPr lIns="0" tIns="0" rIns="0" bIns="0" rtlCol="0" anchor="t">
            <a:spAutoFit/>
          </a:bodyPr>
          <a:lstStyle/>
          <a:p>
            <a:pPr algn="ctr">
              <a:lnSpc>
                <a:spcPts val="2858"/>
              </a:lnSpc>
              <a:spcBef>
                <a:spcPct val="0"/>
              </a:spcBef>
            </a:pPr>
            <a:r>
              <a:rPr lang="en-US" sz="2381" spc="119">
                <a:solidFill>
                  <a:srgbClr val="0D0D0D"/>
                </a:solidFill>
                <a:latin typeface="Agrandir Wide Bold"/>
              </a:rPr>
              <a:t>F3= Reaksi Tumpuan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4354" r="9020"/>
          <a:stretch>
            <a:fillRect/>
          </a:stretch>
        </p:blipFill>
        <p:spPr>
          <a:xfrm>
            <a:off x="8001000" y="0"/>
            <a:ext cx="10287000" cy="10287000"/>
          </a:xfrm>
          <a:prstGeom prst="rect">
            <a:avLst/>
          </a:prstGeom>
        </p:spPr>
      </p:pic>
      <p:grpSp>
        <p:nvGrpSpPr>
          <p:cNvPr id="3" name="Group 3"/>
          <p:cNvGrpSpPr/>
          <p:nvPr/>
        </p:nvGrpSpPr>
        <p:grpSpPr>
          <a:xfrm>
            <a:off x="0" y="0"/>
            <a:ext cx="18288000" cy="551251"/>
            <a:chOff x="0" y="0"/>
            <a:chExt cx="4816593" cy="145185"/>
          </a:xfrm>
        </p:grpSpPr>
        <p:sp>
          <p:nvSpPr>
            <p:cNvPr id="4" name="Freeform 4"/>
            <p:cNvSpPr/>
            <p:nvPr/>
          </p:nvSpPr>
          <p:spPr>
            <a:xfrm>
              <a:off x="0" y="0"/>
              <a:ext cx="4816592" cy="145185"/>
            </a:xfrm>
            <a:custGeom>
              <a:avLst/>
              <a:gdLst/>
              <a:ahLst/>
              <a:cxnLst/>
              <a:rect l="l" t="t" r="r" b="b"/>
              <a:pathLst>
                <a:path w="4816592" h="145185">
                  <a:moveTo>
                    <a:pt x="0" y="0"/>
                  </a:moveTo>
                  <a:lnTo>
                    <a:pt x="4816592" y="0"/>
                  </a:lnTo>
                  <a:lnTo>
                    <a:pt x="4816592" y="145185"/>
                  </a:lnTo>
                  <a:lnTo>
                    <a:pt x="0" y="145185"/>
                  </a:lnTo>
                  <a:close/>
                </a:path>
              </a:pathLst>
            </a:custGeom>
            <a:solidFill>
              <a:srgbClr val="604ABD"/>
            </a:solidFill>
            <a:ln w="19050">
              <a:solidFill>
                <a:srgbClr val="0D0D0D"/>
              </a:solidFill>
            </a:ln>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001000" y="0"/>
            <a:ext cx="10287000" cy="10287000"/>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62848" y="188440"/>
            <a:ext cx="697483" cy="174371"/>
          </a:xfrm>
          <a:prstGeom prst="rect">
            <a:avLst/>
          </a:prstGeom>
        </p:spPr>
      </p:pic>
      <p:pic>
        <p:nvPicPr>
          <p:cNvPr id="8" name="Picture 8"/>
          <p:cNvPicPr>
            <a:picLocks noChangeAspect="1"/>
          </p:cNvPicPr>
          <p:nvPr/>
        </p:nvPicPr>
        <p:blipFill>
          <a:blip r:embed="rId7"/>
          <a:srcRect t="20979" b="30618"/>
          <a:stretch>
            <a:fillRect/>
          </a:stretch>
        </p:blipFill>
        <p:spPr>
          <a:xfrm>
            <a:off x="0" y="4478079"/>
            <a:ext cx="8001000" cy="5808921"/>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3973484"/>
            <a:ext cx="8001000" cy="6313516"/>
          </a:xfrm>
          <a:prstGeom prst="rect">
            <a:avLst/>
          </a:prstGeom>
        </p:spPr>
      </p:pic>
      <p:pic>
        <p:nvPicPr>
          <p:cNvPr id="10" name="Picture 10"/>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6767038" y="2511821"/>
            <a:ext cx="810688" cy="1046158"/>
          </a:xfrm>
          <a:prstGeom prst="rect">
            <a:avLst/>
          </a:prstGeom>
        </p:spPr>
      </p:pic>
      <p:pic>
        <p:nvPicPr>
          <p:cNvPr id="11" name="Picture 11"/>
          <p:cNvPicPr>
            <a:picLocks noChangeAspect="1"/>
          </p:cNvPicPr>
          <p:nvPr/>
        </p:nvPicPr>
        <p:blipFill>
          <a:blip r:embed="rId12"/>
          <a:srcRect l="2675"/>
          <a:stretch>
            <a:fillRect/>
          </a:stretch>
        </p:blipFill>
        <p:spPr>
          <a:xfrm>
            <a:off x="8252688" y="2443788"/>
            <a:ext cx="9384137" cy="6814512"/>
          </a:xfrm>
          <a:prstGeom prst="rect">
            <a:avLst/>
          </a:prstGeom>
        </p:spPr>
      </p:pic>
      <p:sp>
        <p:nvSpPr>
          <p:cNvPr id="12" name="TextBox 12"/>
          <p:cNvSpPr txBox="1"/>
          <p:nvPr/>
        </p:nvSpPr>
        <p:spPr>
          <a:xfrm>
            <a:off x="217647" y="881242"/>
            <a:ext cx="7540117" cy="2752725"/>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0D0D0D"/>
                </a:solidFill>
                <a:latin typeface="Titillium Web Bold"/>
              </a:rPr>
              <a:t>Part </a:t>
            </a:r>
            <a:r>
              <a:rPr lang="en-US" sz="6000" u="none">
                <a:solidFill>
                  <a:srgbClr val="0D0D0D"/>
                </a:solidFill>
                <a:latin typeface="Titillium Web Bold"/>
              </a:rPr>
              <a:t>- part</a:t>
            </a:r>
          </a:p>
          <a:p>
            <a:pPr marL="0" lvl="0" indent="0" algn="ctr">
              <a:lnSpc>
                <a:spcPts val="7200"/>
              </a:lnSpc>
              <a:spcBef>
                <a:spcPct val="0"/>
              </a:spcBef>
            </a:pPr>
            <a:r>
              <a:rPr lang="en-US" sz="6000" u="none">
                <a:solidFill>
                  <a:srgbClr val="0D0D0D"/>
                </a:solidFill>
                <a:latin typeface="Titillium Web Bold"/>
              </a:rPr>
              <a:t>yang ada </a:t>
            </a:r>
          </a:p>
          <a:p>
            <a:pPr marL="0" lvl="0" indent="0" algn="ctr">
              <a:lnSpc>
                <a:spcPts val="7200"/>
              </a:lnSpc>
              <a:spcBef>
                <a:spcPct val="0"/>
              </a:spcBef>
            </a:pPr>
            <a:r>
              <a:rPr lang="en-US" sz="6000" u="none">
                <a:solidFill>
                  <a:srgbClr val="0D0D0D"/>
                </a:solidFill>
                <a:latin typeface="Titillium Web Bold"/>
              </a:rPr>
              <a:t>di dalamnya</a:t>
            </a:r>
          </a:p>
        </p:txBody>
      </p:sp>
      <p:grpSp>
        <p:nvGrpSpPr>
          <p:cNvPr id="13" name="Group 13"/>
          <p:cNvGrpSpPr/>
          <p:nvPr/>
        </p:nvGrpSpPr>
        <p:grpSpPr>
          <a:xfrm>
            <a:off x="1260331" y="5143500"/>
            <a:ext cx="5506706" cy="3679067"/>
            <a:chOff x="0" y="0"/>
            <a:chExt cx="1450326" cy="968972"/>
          </a:xfrm>
        </p:grpSpPr>
        <p:sp>
          <p:nvSpPr>
            <p:cNvPr id="14" name="Freeform 14"/>
            <p:cNvSpPr/>
            <p:nvPr/>
          </p:nvSpPr>
          <p:spPr>
            <a:xfrm>
              <a:off x="0" y="0"/>
              <a:ext cx="1450326" cy="968973"/>
            </a:xfrm>
            <a:custGeom>
              <a:avLst/>
              <a:gdLst/>
              <a:ahLst/>
              <a:cxnLst/>
              <a:rect l="l" t="t" r="r" b="b"/>
              <a:pathLst>
                <a:path w="1450326" h="968973">
                  <a:moveTo>
                    <a:pt x="0" y="0"/>
                  </a:moveTo>
                  <a:lnTo>
                    <a:pt x="1450326" y="0"/>
                  </a:lnTo>
                  <a:lnTo>
                    <a:pt x="1450326" y="968973"/>
                  </a:lnTo>
                  <a:lnTo>
                    <a:pt x="0" y="968973"/>
                  </a:lnTo>
                  <a:close/>
                </a:path>
              </a:pathLst>
            </a:custGeom>
            <a:solidFill>
              <a:srgbClr val="F2F2F2"/>
            </a:solidFill>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16" name="TextBox 16"/>
          <p:cNvSpPr txBox="1"/>
          <p:nvPr/>
        </p:nvSpPr>
        <p:spPr>
          <a:xfrm>
            <a:off x="1784661" y="6344561"/>
            <a:ext cx="4406088" cy="1276945"/>
          </a:xfrm>
          <a:prstGeom prst="rect">
            <a:avLst/>
          </a:prstGeom>
        </p:spPr>
        <p:txBody>
          <a:bodyPr lIns="0" tIns="0" rIns="0" bIns="0" rtlCol="0" anchor="t">
            <a:spAutoFit/>
          </a:bodyPr>
          <a:lstStyle/>
          <a:p>
            <a:pPr marL="0" lvl="0" indent="0" algn="ctr">
              <a:lnSpc>
                <a:spcPts val="5027"/>
              </a:lnSpc>
              <a:spcBef>
                <a:spcPct val="0"/>
              </a:spcBef>
            </a:pPr>
            <a:r>
              <a:rPr lang="en-US" sz="4189" u="none">
                <a:solidFill>
                  <a:srgbClr val="0D0D0D"/>
                </a:solidFill>
                <a:latin typeface="Titillium Web Bold"/>
              </a:rPr>
              <a:t>Frame Part Member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4354" r="9020"/>
          <a:stretch>
            <a:fillRect/>
          </a:stretch>
        </p:blipFill>
        <p:spPr>
          <a:xfrm>
            <a:off x="8001000" y="0"/>
            <a:ext cx="10287000" cy="10287000"/>
          </a:xfrm>
          <a:prstGeom prst="rect">
            <a:avLst/>
          </a:prstGeom>
        </p:spPr>
      </p:pic>
      <p:grpSp>
        <p:nvGrpSpPr>
          <p:cNvPr id="3" name="Group 3"/>
          <p:cNvGrpSpPr/>
          <p:nvPr/>
        </p:nvGrpSpPr>
        <p:grpSpPr>
          <a:xfrm>
            <a:off x="0" y="0"/>
            <a:ext cx="18288000" cy="551251"/>
            <a:chOff x="0" y="0"/>
            <a:chExt cx="4816593" cy="145185"/>
          </a:xfrm>
        </p:grpSpPr>
        <p:sp>
          <p:nvSpPr>
            <p:cNvPr id="4" name="Freeform 4"/>
            <p:cNvSpPr/>
            <p:nvPr/>
          </p:nvSpPr>
          <p:spPr>
            <a:xfrm>
              <a:off x="0" y="0"/>
              <a:ext cx="4816592" cy="145185"/>
            </a:xfrm>
            <a:custGeom>
              <a:avLst/>
              <a:gdLst/>
              <a:ahLst/>
              <a:cxnLst/>
              <a:rect l="l" t="t" r="r" b="b"/>
              <a:pathLst>
                <a:path w="4816592" h="145185">
                  <a:moveTo>
                    <a:pt x="0" y="0"/>
                  </a:moveTo>
                  <a:lnTo>
                    <a:pt x="4816592" y="0"/>
                  </a:lnTo>
                  <a:lnTo>
                    <a:pt x="4816592" y="145185"/>
                  </a:lnTo>
                  <a:lnTo>
                    <a:pt x="0" y="145185"/>
                  </a:lnTo>
                  <a:close/>
                </a:path>
              </a:pathLst>
            </a:custGeom>
            <a:solidFill>
              <a:srgbClr val="604ABD"/>
            </a:solidFill>
            <a:ln w="19050">
              <a:solidFill>
                <a:srgbClr val="0D0D0D"/>
              </a:solidFill>
            </a:ln>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001000" y="0"/>
            <a:ext cx="10287000" cy="10287000"/>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62848" y="188440"/>
            <a:ext cx="697483" cy="174371"/>
          </a:xfrm>
          <a:prstGeom prst="rect">
            <a:avLst/>
          </a:prstGeom>
        </p:spPr>
      </p:pic>
      <p:pic>
        <p:nvPicPr>
          <p:cNvPr id="8" name="Picture 8"/>
          <p:cNvPicPr>
            <a:picLocks noChangeAspect="1"/>
          </p:cNvPicPr>
          <p:nvPr/>
        </p:nvPicPr>
        <p:blipFill>
          <a:blip r:embed="rId7"/>
          <a:srcRect t="20979" b="30618"/>
          <a:stretch>
            <a:fillRect/>
          </a:stretch>
        </p:blipFill>
        <p:spPr>
          <a:xfrm>
            <a:off x="0" y="4478079"/>
            <a:ext cx="8001000" cy="5808921"/>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3973484"/>
            <a:ext cx="8001000" cy="6313516"/>
          </a:xfrm>
          <a:prstGeom prst="rect">
            <a:avLst/>
          </a:prstGeom>
        </p:spPr>
      </p:pic>
      <p:pic>
        <p:nvPicPr>
          <p:cNvPr id="10" name="Picture 10"/>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6767038" y="2511821"/>
            <a:ext cx="810688" cy="1046158"/>
          </a:xfrm>
          <a:prstGeom prst="rect">
            <a:avLst/>
          </a:prstGeom>
        </p:spPr>
      </p:pic>
      <p:pic>
        <p:nvPicPr>
          <p:cNvPr id="11" name="Picture 11"/>
          <p:cNvPicPr>
            <a:picLocks noChangeAspect="1"/>
          </p:cNvPicPr>
          <p:nvPr/>
        </p:nvPicPr>
        <p:blipFill>
          <a:blip r:embed="rId12"/>
          <a:srcRect l="2675"/>
          <a:stretch>
            <a:fillRect/>
          </a:stretch>
        </p:blipFill>
        <p:spPr>
          <a:xfrm>
            <a:off x="8252688" y="2443788"/>
            <a:ext cx="9384137" cy="6814512"/>
          </a:xfrm>
          <a:prstGeom prst="rect">
            <a:avLst/>
          </a:prstGeom>
        </p:spPr>
      </p:pic>
      <p:grpSp>
        <p:nvGrpSpPr>
          <p:cNvPr id="12" name="Group 12"/>
          <p:cNvGrpSpPr/>
          <p:nvPr/>
        </p:nvGrpSpPr>
        <p:grpSpPr>
          <a:xfrm>
            <a:off x="1260331" y="5143500"/>
            <a:ext cx="5506706" cy="3679067"/>
            <a:chOff x="0" y="0"/>
            <a:chExt cx="1450326" cy="968972"/>
          </a:xfrm>
        </p:grpSpPr>
        <p:sp>
          <p:nvSpPr>
            <p:cNvPr id="13" name="Freeform 13"/>
            <p:cNvSpPr/>
            <p:nvPr/>
          </p:nvSpPr>
          <p:spPr>
            <a:xfrm>
              <a:off x="0" y="0"/>
              <a:ext cx="1450326" cy="968973"/>
            </a:xfrm>
            <a:custGeom>
              <a:avLst/>
              <a:gdLst/>
              <a:ahLst/>
              <a:cxnLst/>
              <a:rect l="l" t="t" r="r" b="b"/>
              <a:pathLst>
                <a:path w="1450326" h="968973">
                  <a:moveTo>
                    <a:pt x="0" y="0"/>
                  </a:moveTo>
                  <a:lnTo>
                    <a:pt x="1450326" y="0"/>
                  </a:lnTo>
                  <a:lnTo>
                    <a:pt x="1450326" y="968973"/>
                  </a:lnTo>
                  <a:lnTo>
                    <a:pt x="0" y="968973"/>
                  </a:lnTo>
                  <a:close/>
                </a:path>
              </a:pathLst>
            </a:custGeom>
            <a:solidFill>
              <a:srgbClr val="F2F2F2"/>
            </a:solidFill>
          </p:spPr>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pic>
        <p:nvPicPr>
          <p:cNvPr id="15" name="Picture 15"/>
          <p:cNvPicPr>
            <a:picLocks noChangeAspect="1"/>
          </p:cNvPicPr>
          <p:nvPr/>
        </p:nvPicPr>
        <p:blipFill>
          <a:blip r:embed="rId13"/>
          <a:srcRect l="3031"/>
          <a:stretch>
            <a:fillRect/>
          </a:stretch>
        </p:blipFill>
        <p:spPr>
          <a:xfrm>
            <a:off x="8252688" y="2443788"/>
            <a:ext cx="9384137" cy="6814512"/>
          </a:xfrm>
          <a:prstGeom prst="rect">
            <a:avLst/>
          </a:prstGeom>
        </p:spPr>
      </p:pic>
      <p:sp>
        <p:nvSpPr>
          <p:cNvPr id="16" name="TextBox 16"/>
          <p:cNvSpPr txBox="1"/>
          <p:nvPr/>
        </p:nvSpPr>
        <p:spPr>
          <a:xfrm>
            <a:off x="217647" y="881242"/>
            <a:ext cx="7540117" cy="2752725"/>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0D0D0D"/>
                </a:solidFill>
                <a:latin typeface="Titillium Web Bold"/>
              </a:rPr>
              <a:t>Part </a:t>
            </a:r>
            <a:r>
              <a:rPr lang="en-US" sz="6000" u="none">
                <a:solidFill>
                  <a:srgbClr val="0D0D0D"/>
                </a:solidFill>
                <a:latin typeface="Titillium Web Bold"/>
              </a:rPr>
              <a:t>- part</a:t>
            </a:r>
          </a:p>
          <a:p>
            <a:pPr marL="0" lvl="0" indent="0" algn="ctr">
              <a:lnSpc>
                <a:spcPts val="7200"/>
              </a:lnSpc>
              <a:spcBef>
                <a:spcPct val="0"/>
              </a:spcBef>
            </a:pPr>
            <a:r>
              <a:rPr lang="en-US" sz="6000" u="none">
                <a:solidFill>
                  <a:srgbClr val="0D0D0D"/>
                </a:solidFill>
                <a:latin typeface="Titillium Web Bold"/>
              </a:rPr>
              <a:t>yang ada </a:t>
            </a:r>
          </a:p>
          <a:p>
            <a:pPr marL="0" lvl="0" indent="0" algn="ctr">
              <a:lnSpc>
                <a:spcPts val="7200"/>
              </a:lnSpc>
              <a:spcBef>
                <a:spcPct val="0"/>
              </a:spcBef>
            </a:pPr>
            <a:r>
              <a:rPr lang="en-US" sz="6000" u="none">
                <a:solidFill>
                  <a:srgbClr val="0D0D0D"/>
                </a:solidFill>
                <a:latin typeface="Titillium Web Bold"/>
              </a:rPr>
              <a:t>di dalamnya</a:t>
            </a:r>
          </a:p>
        </p:txBody>
      </p:sp>
      <p:sp>
        <p:nvSpPr>
          <p:cNvPr id="17" name="TextBox 17"/>
          <p:cNvSpPr txBox="1"/>
          <p:nvPr/>
        </p:nvSpPr>
        <p:spPr>
          <a:xfrm>
            <a:off x="1784661" y="6344561"/>
            <a:ext cx="4406088" cy="1276945"/>
          </a:xfrm>
          <a:prstGeom prst="rect">
            <a:avLst/>
          </a:prstGeom>
        </p:spPr>
        <p:txBody>
          <a:bodyPr lIns="0" tIns="0" rIns="0" bIns="0" rtlCol="0" anchor="t">
            <a:spAutoFit/>
          </a:bodyPr>
          <a:lstStyle/>
          <a:p>
            <a:pPr marL="0" lvl="0" indent="0" algn="ctr">
              <a:lnSpc>
                <a:spcPts val="5027"/>
              </a:lnSpc>
              <a:spcBef>
                <a:spcPct val="0"/>
              </a:spcBef>
            </a:pPr>
            <a:r>
              <a:rPr lang="en-US" sz="4189">
                <a:solidFill>
                  <a:srgbClr val="0D0D0D"/>
                </a:solidFill>
                <a:latin typeface="Titillium Web Bold"/>
              </a:rPr>
              <a:t>Main Compart</a:t>
            </a:r>
            <a:r>
              <a:rPr lang="en-US" sz="4189" u="none">
                <a:solidFill>
                  <a:srgbClr val="0D0D0D"/>
                </a:solidFill>
                <a:latin typeface="Titillium Web Bold"/>
              </a:rPr>
              <a:t> Member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4354" r="9020"/>
          <a:stretch>
            <a:fillRect/>
          </a:stretch>
        </p:blipFill>
        <p:spPr>
          <a:xfrm>
            <a:off x="8001000" y="0"/>
            <a:ext cx="10287000" cy="10287000"/>
          </a:xfrm>
          <a:prstGeom prst="rect">
            <a:avLst/>
          </a:prstGeom>
        </p:spPr>
      </p:pic>
      <p:grpSp>
        <p:nvGrpSpPr>
          <p:cNvPr id="3" name="Group 3"/>
          <p:cNvGrpSpPr/>
          <p:nvPr/>
        </p:nvGrpSpPr>
        <p:grpSpPr>
          <a:xfrm>
            <a:off x="0" y="0"/>
            <a:ext cx="18288000" cy="551251"/>
            <a:chOff x="0" y="0"/>
            <a:chExt cx="4816593" cy="145185"/>
          </a:xfrm>
        </p:grpSpPr>
        <p:sp>
          <p:nvSpPr>
            <p:cNvPr id="4" name="Freeform 4"/>
            <p:cNvSpPr/>
            <p:nvPr/>
          </p:nvSpPr>
          <p:spPr>
            <a:xfrm>
              <a:off x="0" y="0"/>
              <a:ext cx="4816592" cy="145185"/>
            </a:xfrm>
            <a:custGeom>
              <a:avLst/>
              <a:gdLst/>
              <a:ahLst/>
              <a:cxnLst/>
              <a:rect l="l" t="t" r="r" b="b"/>
              <a:pathLst>
                <a:path w="4816592" h="145185">
                  <a:moveTo>
                    <a:pt x="0" y="0"/>
                  </a:moveTo>
                  <a:lnTo>
                    <a:pt x="4816592" y="0"/>
                  </a:lnTo>
                  <a:lnTo>
                    <a:pt x="4816592" y="145185"/>
                  </a:lnTo>
                  <a:lnTo>
                    <a:pt x="0" y="145185"/>
                  </a:lnTo>
                  <a:close/>
                </a:path>
              </a:pathLst>
            </a:custGeom>
            <a:solidFill>
              <a:srgbClr val="604ABD"/>
            </a:solidFill>
            <a:ln w="19050">
              <a:solidFill>
                <a:srgbClr val="0D0D0D"/>
              </a:solidFill>
            </a:ln>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001000" y="0"/>
            <a:ext cx="10287000" cy="10287000"/>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62848" y="188440"/>
            <a:ext cx="697483" cy="174371"/>
          </a:xfrm>
          <a:prstGeom prst="rect">
            <a:avLst/>
          </a:prstGeom>
        </p:spPr>
      </p:pic>
      <p:pic>
        <p:nvPicPr>
          <p:cNvPr id="8" name="Picture 8"/>
          <p:cNvPicPr>
            <a:picLocks noChangeAspect="1"/>
          </p:cNvPicPr>
          <p:nvPr/>
        </p:nvPicPr>
        <p:blipFill>
          <a:blip r:embed="rId7"/>
          <a:srcRect t="20979" b="30618"/>
          <a:stretch>
            <a:fillRect/>
          </a:stretch>
        </p:blipFill>
        <p:spPr>
          <a:xfrm>
            <a:off x="0" y="4478079"/>
            <a:ext cx="8001000" cy="5808921"/>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3973484"/>
            <a:ext cx="8001000" cy="6313516"/>
          </a:xfrm>
          <a:prstGeom prst="rect">
            <a:avLst/>
          </a:prstGeom>
        </p:spPr>
      </p:pic>
      <p:pic>
        <p:nvPicPr>
          <p:cNvPr id="10" name="Picture 10"/>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6767038" y="2511821"/>
            <a:ext cx="810688" cy="1046158"/>
          </a:xfrm>
          <a:prstGeom prst="rect">
            <a:avLst/>
          </a:prstGeom>
        </p:spPr>
      </p:pic>
      <p:pic>
        <p:nvPicPr>
          <p:cNvPr id="11" name="Picture 11"/>
          <p:cNvPicPr>
            <a:picLocks noChangeAspect="1"/>
          </p:cNvPicPr>
          <p:nvPr/>
        </p:nvPicPr>
        <p:blipFill>
          <a:blip r:embed="rId12"/>
          <a:srcRect l="2675"/>
          <a:stretch>
            <a:fillRect/>
          </a:stretch>
        </p:blipFill>
        <p:spPr>
          <a:xfrm>
            <a:off x="8252688" y="2443788"/>
            <a:ext cx="9384137" cy="6814512"/>
          </a:xfrm>
          <a:prstGeom prst="rect">
            <a:avLst/>
          </a:prstGeom>
        </p:spPr>
      </p:pic>
      <p:grpSp>
        <p:nvGrpSpPr>
          <p:cNvPr id="12" name="Group 12"/>
          <p:cNvGrpSpPr/>
          <p:nvPr/>
        </p:nvGrpSpPr>
        <p:grpSpPr>
          <a:xfrm>
            <a:off x="1260331" y="5143500"/>
            <a:ext cx="5506706" cy="3679067"/>
            <a:chOff x="0" y="0"/>
            <a:chExt cx="1450326" cy="968972"/>
          </a:xfrm>
        </p:grpSpPr>
        <p:sp>
          <p:nvSpPr>
            <p:cNvPr id="13" name="Freeform 13"/>
            <p:cNvSpPr/>
            <p:nvPr/>
          </p:nvSpPr>
          <p:spPr>
            <a:xfrm>
              <a:off x="0" y="0"/>
              <a:ext cx="1450326" cy="968973"/>
            </a:xfrm>
            <a:custGeom>
              <a:avLst/>
              <a:gdLst/>
              <a:ahLst/>
              <a:cxnLst/>
              <a:rect l="l" t="t" r="r" b="b"/>
              <a:pathLst>
                <a:path w="1450326" h="968973">
                  <a:moveTo>
                    <a:pt x="0" y="0"/>
                  </a:moveTo>
                  <a:lnTo>
                    <a:pt x="1450326" y="0"/>
                  </a:lnTo>
                  <a:lnTo>
                    <a:pt x="1450326" y="968973"/>
                  </a:lnTo>
                  <a:lnTo>
                    <a:pt x="0" y="968973"/>
                  </a:lnTo>
                  <a:close/>
                </a:path>
              </a:pathLst>
            </a:custGeom>
            <a:solidFill>
              <a:srgbClr val="F2F2F2"/>
            </a:solidFill>
          </p:spPr>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pic>
        <p:nvPicPr>
          <p:cNvPr id="15" name="Picture 15"/>
          <p:cNvPicPr>
            <a:picLocks noChangeAspect="1"/>
          </p:cNvPicPr>
          <p:nvPr/>
        </p:nvPicPr>
        <p:blipFill>
          <a:blip r:embed="rId13"/>
          <a:srcRect l="2744"/>
          <a:stretch>
            <a:fillRect/>
          </a:stretch>
        </p:blipFill>
        <p:spPr>
          <a:xfrm>
            <a:off x="8252688" y="2443788"/>
            <a:ext cx="9384137" cy="6814512"/>
          </a:xfrm>
          <a:prstGeom prst="rect">
            <a:avLst/>
          </a:prstGeom>
        </p:spPr>
      </p:pic>
      <p:sp>
        <p:nvSpPr>
          <p:cNvPr id="16" name="TextBox 16"/>
          <p:cNvSpPr txBox="1"/>
          <p:nvPr/>
        </p:nvSpPr>
        <p:spPr>
          <a:xfrm>
            <a:off x="217647" y="881242"/>
            <a:ext cx="7540117" cy="2752725"/>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0D0D0D"/>
                </a:solidFill>
                <a:latin typeface="Titillium Web Bold"/>
              </a:rPr>
              <a:t>Part </a:t>
            </a:r>
            <a:r>
              <a:rPr lang="en-US" sz="6000" u="none">
                <a:solidFill>
                  <a:srgbClr val="0D0D0D"/>
                </a:solidFill>
                <a:latin typeface="Titillium Web Bold"/>
              </a:rPr>
              <a:t>- part</a:t>
            </a:r>
          </a:p>
          <a:p>
            <a:pPr marL="0" lvl="0" indent="0" algn="ctr">
              <a:lnSpc>
                <a:spcPts val="7200"/>
              </a:lnSpc>
              <a:spcBef>
                <a:spcPct val="0"/>
              </a:spcBef>
            </a:pPr>
            <a:r>
              <a:rPr lang="en-US" sz="6000" u="none">
                <a:solidFill>
                  <a:srgbClr val="0D0D0D"/>
                </a:solidFill>
                <a:latin typeface="Titillium Web Bold"/>
              </a:rPr>
              <a:t>yang ada </a:t>
            </a:r>
          </a:p>
          <a:p>
            <a:pPr marL="0" lvl="0" indent="0" algn="ctr">
              <a:lnSpc>
                <a:spcPts val="7200"/>
              </a:lnSpc>
              <a:spcBef>
                <a:spcPct val="0"/>
              </a:spcBef>
            </a:pPr>
            <a:r>
              <a:rPr lang="en-US" sz="6000" u="none">
                <a:solidFill>
                  <a:srgbClr val="0D0D0D"/>
                </a:solidFill>
                <a:latin typeface="Titillium Web Bold"/>
              </a:rPr>
              <a:t>di dalamnya</a:t>
            </a:r>
          </a:p>
        </p:txBody>
      </p:sp>
      <p:sp>
        <p:nvSpPr>
          <p:cNvPr id="17" name="TextBox 17"/>
          <p:cNvSpPr txBox="1"/>
          <p:nvPr/>
        </p:nvSpPr>
        <p:spPr>
          <a:xfrm>
            <a:off x="1784661" y="6344561"/>
            <a:ext cx="4406088" cy="1276945"/>
          </a:xfrm>
          <a:prstGeom prst="rect">
            <a:avLst/>
          </a:prstGeom>
        </p:spPr>
        <p:txBody>
          <a:bodyPr lIns="0" tIns="0" rIns="0" bIns="0" rtlCol="0" anchor="t">
            <a:spAutoFit/>
          </a:bodyPr>
          <a:lstStyle/>
          <a:p>
            <a:pPr marL="0" lvl="0" indent="0" algn="ctr">
              <a:lnSpc>
                <a:spcPts val="5027"/>
              </a:lnSpc>
              <a:spcBef>
                <a:spcPct val="0"/>
              </a:spcBef>
            </a:pPr>
            <a:r>
              <a:rPr lang="en-US" sz="4189">
                <a:solidFill>
                  <a:srgbClr val="0D0D0D"/>
                </a:solidFill>
                <a:latin typeface="Titillium Web Bold"/>
              </a:rPr>
              <a:t>Brush part</a:t>
            </a:r>
            <a:r>
              <a:rPr lang="en-US" sz="4189" u="none">
                <a:solidFill>
                  <a:srgbClr val="0D0D0D"/>
                </a:solidFill>
                <a:latin typeface="Titillium Web Bold"/>
              </a:rPr>
              <a:t> Member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TotalTime>
  <Words>513</Words>
  <Application>Microsoft Office PowerPoint</Application>
  <PresentationFormat>Custom</PresentationFormat>
  <Paragraphs>93</Paragraphs>
  <Slides>15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Telegraf Bold</vt:lpstr>
      <vt:lpstr>Agrandir Wide Bold</vt:lpstr>
      <vt:lpstr>Arial</vt:lpstr>
      <vt:lpstr>Telegraf</vt:lpstr>
      <vt:lpstr>Titillium Web Bold</vt:lpstr>
      <vt:lpstr>Agrandir Wide</vt:lpstr>
      <vt:lpstr>Titillium Web Regular Bold</vt:lpstr>
      <vt:lpstr>Calibri</vt:lpstr>
      <vt:lpstr>Titillium Web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Memphis Berhenti Mulai Lanjutkan Curah Pendapat Presentasi</dc:title>
  <cp:lastModifiedBy>Yogi Dwianggada</cp:lastModifiedBy>
  <cp:revision>6</cp:revision>
  <dcterms:created xsi:type="dcterms:W3CDTF">2006-08-16T00:00:00Z</dcterms:created>
  <dcterms:modified xsi:type="dcterms:W3CDTF">2023-05-24T13:11:19Z</dcterms:modified>
  <dc:identifier>DAFi-Q9dEHw</dc:identifier>
</cp:coreProperties>
</file>